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b4c3a6bb554d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3619fb758493a"/>
  </p:sldMasterIdLst>
  <p:sldIdLst>
    <p:sldId xmlns:r="http://schemas.openxmlformats.org/officeDocument/2006/relationships" id="256" r:id="Re9fc9ced117a46cd"/>
    <p:sldId xmlns:r="http://schemas.openxmlformats.org/officeDocument/2006/relationships" id="257" r:id="Ra7b4aee1641c4b2c"/>
    <p:sldId xmlns:r="http://schemas.openxmlformats.org/officeDocument/2006/relationships" id="258" r:id="R43a6832e74ff4d9c"/>
    <p:sldId xmlns:r="http://schemas.openxmlformats.org/officeDocument/2006/relationships" id="259" r:id="Rcc5be121f7714b14"/>
    <p:sldId xmlns:r="http://schemas.openxmlformats.org/officeDocument/2006/relationships" id="260" r:id="R4331747ccb2541b9"/>
    <p:sldId xmlns:r="http://schemas.openxmlformats.org/officeDocument/2006/relationships" id="261" r:id="R9666e32778e645e6"/>
    <p:sldId xmlns:r="http://schemas.openxmlformats.org/officeDocument/2006/relationships" id="262" r:id="Rad293f22965345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3619fb758493a" /><Relationship Type="http://schemas.openxmlformats.org/officeDocument/2006/relationships/slide" Target="/ppt/slides/slide1.xml" Id="Re9fc9ced117a46cd" /><Relationship Type="http://schemas.openxmlformats.org/officeDocument/2006/relationships/slide" Target="/ppt/slides/slide2.xml" Id="Ra7b4aee1641c4b2c" /><Relationship Type="http://schemas.openxmlformats.org/officeDocument/2006/relationships/slide" Target="/ppt/slides/slide3.xml" Id="R43a6832e74ff4d9c" /><Relationship Type="http://schemas.openxmlformats.org/officeDocument/2006/relationships/slide" Target="/ppt/slides/slide4.xml" Id="Rcc5be121f7714b14" /><Relationship Type="http://schemas.openxmlformats.org/officeDocument/2006/relationships/slide" Target="/ppt/slides/slide5.xml" Id="R4331747ccb2541b9" /><Relationship Type="http://schemas.openxmlformats.org/officeDocument/2006/relationships/slide" Target="/ppt/slides/slide6.xml" Id="R9666e32778e645e6" /><Relationship Type="http://schemas.openxmlformats.org/officeDocument/2006/relationships/slide" Target="/ppt/slides/slide7.xml" Id="Rad293f22965345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19dca78784f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8fcb34e904718" /><Relationship Type="http://schemas.openxmlformats.org/officeDocument/2006/relationships/theme" Target="/ppt/slideMasters/theme/theme1.xml" Id="Rb1b2e43e35e4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8fcb34e90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b1489a81043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059ced92a49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dfd21c7a446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e6d209c97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c8ed4b14045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7e430e4704c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4026f121a4d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SINECO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10 923 599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10 933 991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STEBEKK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