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4f6f96770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aec7189084e3c"/>
  </p:sldMasterIdLst>
  <p:sldIdLst>
    <p:sldId xmlns:r="http://schemas.openxmlformats.org/officeDocument/2006/relationships" id="256" r:id="R817cb9b7bd1c46be"/>
    <p:sldId xmlns:r="http://schemas.openxmlformats.org/officeDocument/2006/relationships" id="257" r:id="R12f2e8a96fec45b5"/>
    <p:sldId xmlns:r="http://schemas.openxmlformats.org/officeDocument/2006/relationships" id="258" r:id="R9aebf351f4bf4acd"/>
    <p:sldId xmlns:r="http://schemas.openxmlformats.org/officeDocument/2006/relationships" id="259" r:id="R5fd1fbb4a42044d6"/>
    <p:sldId xmlns:r="http://schemas.openxmlformats.org/officeDocument/2006/relationships" id="260" r:id="R597cf447419e4749"/>
    <p:sldId xmlns:r="http://schemas.openxmlformats.org/officeDocument/2006/relationships" id="261" r:id="R5a7c78bbfd814e05"/>
    <p:sldId xmlns:r="http://schemas.openxmlformats.org/officeDocument/2006/relationships" id="262" r:id="R2a09ec466489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aec7189084e3c" /><Relationship Type="http://schemas.openxmlformats.org/officeDocument/2006/relationships/slide" Target="/ppt/slides/slide1.xml" Id="R817cb9b7bd1c46be" /><Relationship Type="http://schemas.openxmlformats.org/officeDocument/2006/relationships/slide" Target="/ppt/slides/slide2.xml" Id="R12f2e8a96fec45b5" /><Relationship Type="http://schemas.openxmlformats.org/officeDocument/2006/relationships/slide" Target="/ppt/slides/slide3.xml" Id="R9aebf351f4bf4acd" /><Relationship Type="http://schemas.openxmlformats.org/officeDocument/2006/relationships/slide" Target="/ppt/slides/slide4.xml" Id="R5fd1fbb4a42044d6" /><Relationship Type="http://schemas.openxmlformats.org/officeDocument/2006/relationships/slide" Target="/ppt/slides/slide5.xml" Id="R597cf447419e4749" /><Relationship Type="http://schemas.openxmlformats.org/officeDocument/2006/relationships/slide" Target="/ppt/slides/slide6.xml" Id="R5a7c78bbfd814e05" /><Relationship Type="http://schemas.openxmlformats.org/officeDocument/2006/relationships/slide" Target="/ppt/slides/slide7.xml" Id="R2a09ec466489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012c311cc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9575bd6f14374" /><Relationship Type="http://schemas.openxmlformats.org/officeDocument/2006/relationships/theme" Target="/ppt/slideMasters/theme/theme1.xml" Id="R928925e4486e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9575bd6f1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b1630443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54f39108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921dae0f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378dff906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991d2b9f3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b283a6bf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290ebdc5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40 488 372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988 016 756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FLORABARNA AS</a:t>
            </a:r>
          </a:p>
        </p:txBody>
      </p:sp>
    </p:spTree>
  </p:cSld>
  <p:clrMapOvr>
    <a:masterClrMapping xmlns:a="http://schemas.openxmlformats.org/drawingml/2006/main"/>
  </p:clrMapOvr>
</p:sld>
</file>