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5bdbb3ff3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41bbef3bc4d33"/>
  </p:sldMasterIdLst>
  <p:sldIdLst>
    <p:sldId xmlns:r="http://schemas.openxmlformats.org/officeDocument/2006/relationships" id="256" r:id="Re113aeb5162e4fe7"/>
    <p:sldId xmlns:r="http://schemas.openxmlformats.org/officeDocument/2006/relationships" id="257" r:id="Rd803fb1e41934fb8"/>
    <p:sldId xmlns:r="http://schemas.openxmlformats.org/officeDocument/2006/relationships" id="258" r:id="Rc74d1aeac98f4618"/>
    <p:sldId xmlns:r="http://schemas.openxmlformats.org/officeDocument/2006/relationships" id="259" r:id="Ra5cce82c70144b1d"/>
    <p:sldId xmlns:r="http://schemas.openxmlformats.org/officeDocument/2006/relationships" id="260" r:id="R7155b05cb612476b"/>
    <p:sldId xmlns:r="http://schemas.openxmlformats.org/officeDocument/2006/relationships" id="261" r:id="Rfd8405f8b88e4c84"/>
    <p:sldId xmlns:r="http://schemas.openxmlformats.org/officeDocument/2006/relationships" id="262" r:id="R45b56858c0f3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41bbef3bc4d33" /><Relationship Type="http://schemas.openxmlformats.org/officeDocument/2006/relationships/slide" Target="/ppt/slides/slide1.xml" Id="Re113aeb5162e4fe7" /><Relationship Type="http://schemas.openxmlformats.org/officeDocument/2006/relationships/slide" Target="/ppt/slides/slide2.xml" Id="Rd803fb1e41934fb8" /><Relationship Type="http://schemas.openxmlformats.org/officeDocument/2006/relationships/slide" Target="/ppt/slides/slide3.xml" Id="Rc74d1aeac98f4618" /><Relationship Type="http://schemas.openxmlformats.org/officeDocument/2006/relationships/slide" Target="/ppt/slides/slide4.xml" Id="Ra5cce82c70144b1d" /><Relationship Type="http://schemas.openxmlformats.org/officeDocument/2006/relationships/slide" Target="/ppt/slides/slide5.xml" Id="R7155b05cb612476b" /><Relationship Type="http://schemas.openxmlformats.org/officeDocument/2006/relationships/slide" Target="/ppt/slides/slide6.xml" Id="Rfd8405f8b88e4c84" /><Relationship Type="http://schemas.openxmlformats.org/officeDocument/2006/relationships/slide" Target="/ppt/slides/slide7.xml" Id="R45b56858c0f3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add84943c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b637e6c8485f" /><Relationship Type="http://schemas.openxmlformats.org/officeDocument/2006/relationships/theme" Target="/ppt/slideMasters/theme/theme1.xml" Id="Rbd094e734813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8b637e6c8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a0773df7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59f83dc7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1ed263e3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57674040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1ee3aee7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e84190e2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7ca56491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POWER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POWER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1 061 501 000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1 074 361 000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HAKAVIK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HAKAVIK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Hakavik, 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 INVEST AS</a:t>
            </a:r>
          </a:p>
        </p:txBody>
      </p:sp>
    </p:spTree>
  </p:cSld>
  <p:clrMapOvr>
    <a:masterClrMapping xmlns:a="http://schemas.openxmlformats.org/drawingml/2006/main"/>
  </p:clrMapOvr>
</p:sld>
</file>