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4f8ee61ef43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3c8f775d64d2c"/>
  </p:sldMasterIdLst>
  <p:sldIdLst>
    <p:sldId xmlns:r="http://schemas.openxmlformats.org/officeDocument/2006/relationships" id="256" r:id="R0c54ddfe32e44ace"/>
    <p:sldId xmlns:r="http://schemas.openxmlformats.org/officeDocument/2006/relationships" id="257" r:id="Rd6c2b5ab33954a02"/>
    <p:sldId xmlns:r="http://schemas.openxmlformats.org/officeDocument/2006/relationships" id="258" r:id="R53c74517b32142ef"/>
    <p:sldId xmlns:r="http://schemas.openxmlformats.org/officeDocument/2006/relationships" id="259" r:id="Reb5c5b30e261454c"/>
    <p:sldId xmlns:r="http://schemas.openxmlformats.org/officeDocument/2006/relationships" id="260" r:id="R2c775b94a8af4c27"/>
    <p:sldId xmlns:r="http://schemas.openxmlformats.org/officeDocument/2006/relationships" id="261" r:id="R1e25430505434d94"/>
    <p:sldId xmlns:r="http://schemas.openxmlformats.org/officeDocument/2006/relationships" id="262" r:id="R6c383211e76440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3c8f775d64d2c" /><Relationship Type="http://schemas.openxmlformats.org/officeDocument/2006/relationships/slide" Target="/ppt/slides/slide1.xml" Id="R0c54ddfe32e44ace" /><Relationship Type="http://schemas.openxmlformats.org/officeDocument/2006/relationships/slide" Target="/ppt/slides/slide2.xml" Id="Rd6c2b5ab33954a02" /><Relationship Type="http://schemas.openxmlformats.org/officeDocument/2006/relationships/slide" Target="/ppt/slides/slide3.xml" Id="R53c74517b32142ef" /><Relationship Type="http://schemas.openxmlformats.org/officeDocument/2006/relationships/slide" Target="/ppt/slides/slide4.xml" Id="Reb5c5b30e261454c" /><Relationship Type="http://schemas.openxmlformats.org/officeDocument/2006/relationships/slide" Target="/ppt/slides/slide5.xml" Id="R2c775b94a8af4c27" /><Relationship Type="http://schemas.openxmlformats.org/officeDocument/2006/relationships/slide" Target="/ppt/slides/slide6.xml" Id="R1e25430505434d94" /><Relationship Type="http://schemas.openxmlformats.org/officeDocument/2006/relationships/slide" Target="/ppt/slides/slide7.xml" Id="R6c383211e76440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6cc03be66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084d003d84404" /><Relationship Type="http://schemas.openxmlformats.org/officeDocument/2006/relationships/theme" Target="/ppt/slideMasters/theme/theme1.xml" Id="Rb56bcd2e476449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084d003d8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02a55fd774a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5d8999c9743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dcd6c5c9f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fe8e9b784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8ed882111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a35a1671840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162a8d9c1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MATKOMPANIET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1 692 373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ØYSTEIN RAMFJORD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H0504, Canninggata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27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jens.ramfjord@matkompaniet.no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www.matkompaniet.no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988 025 259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MATKOMPANIET AS</a:t>
            </a:r>
          </a:p>
        </p:txBody>
      </p:sp>
    </p:spTree>
  </p:cSld>
  <p:clrMapOvr>
    <a:masterClrMapping xmlns:a="http://schemas.openxmlformats.org/drawingml/2006/main"/>
  </p:clrMapOvr>
</p:sld>
</file>