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1a4d527dc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6c094cb5a4e89"/>
  </p:sldMasterIdLst>
  <p:sldIdLst>
    <p:sldId xmlns:r="http://schemas.openxmlformats.org/officeDocument/2006/relationships" id="256" r:id="R54aea2e20d254a5a"/>
    <p:sldId xmlns:r="http://schemas.openxmlformats.org/officeDocument/2006/relationships" id="257" r:id="R124970b9e46340f0"/>
    <p:sldId xmlns:r="http://schemas.openxmlformats.org/officeDocument/2006/relationships" id="258" r:id="Reb7001a365bf4710"/>
    <p:sldId xmlns:r="http://schemas.openxmlformats.org/officeDocument/2006/relationships" id="259" r:id="R81d4ee4f961545ab"/>
    <p:sldId xmlns:r="http://schemas.openxmlformats.org/officeDocument/2006/relationships" id="260" r:id="R418dff33c0a9439a"/>
    <p:sldId xmlns:r="http://schemas.openxmlformats.org/officeDocument/2006/relationships" id="261" r:id="Rfc1f7fa05cf84ec1"/>
    <p:sldId xmlns:r="http://schemas.openxmlformats.org/officeDocument/2006/relationships" id="262" r:id="R822ef095b733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6c094cb5a4e89" /><Relationship Type="http://schemas.openxmlformats.org/officeDocument/2006/relationships/slide" Target="/ppt/slides/slide1.xml" Id="R54aea2e20d254a5a" /><Relationship Type="http://schemas.openxmlformats.org/officeDocument/2006/relationships/slide" Target="/ppt/slides/slide2.xml" Id="R124970b9e46340f0" /><Relationship Type="http://schemas.openxmlformats.org/officeDocument/2006/relationships/slide" Target="/ppt/slides/slide3.xml" Id="Reb7001a365bf4710" /><Relationship Type="http://schemas.openxmlformats.org/officeDocument/2006/relationships/slide" Target="/ppt/slides/slide4.xml" Id="R81d4ee4f961545ab" /><Relationship Type="http://schemas.openxmlformats.org/officeDocument/2006/relationships/slide" Target="/ppt/slides/slide5.xml" Id="R418dff33c0a9439a" /><Relationship Type="http://schemas.openxmlformats.org/officeDocument/2006/relationships/slide" Target="/ppt/slides/slide6.xml" Id="Rfc1f7fa05cf84ec1" /><Relationship Type="http://schemas.openxmlformats.org/officeDocument/2006/relationships/slide" Target="/ppt/slides/slide7.xml" Id="R822ef095b733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eecd44bd7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3b6a510d4ff1" /><Relationship Type="http://schemas.openxmlformats.org/officeDocument/2006/relationships/theme" Target="/ppt/slideMasters/theme/theme1.xml" Id="R5a5c81d707ec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b3b6a510d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e50c5c2f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81bd7d9f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fd11ff24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cc7313e81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383a5d08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f983978dd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ae5c0573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