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9fd1395d3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dd140aec34d13"/>
  </p:sldMasterIdLst>
  <p:sldIdLst>
    <p:sldId xmlns:r="http://schemas.openxmlformats.org/officeDocument/2006/relationships" id="256" r:id="Rc50d313c2bcf4d33"/>
    <p:sldId xmlns:r="http://schemas.openxmlformats.org/officeDocument/2006/relationships" id="257" r:id="R3f7eef32ce3d4deb"/>
    <p:sldId xmlns:r="http://schemas.openxmlformats.org/officeDocument/2006/relationships" id="258" r:id="R7acb73f56fb947c6"/>
    <p:sldId xmlns:r="http://schemas.openxmlformats.org/officeDocument/2006/relationships" id="259" r:id="Re7a485fc7040499a"/>
    <p:sldId xmlns:r="http://schemas.openxmlformats.org/officeDocument/2006/relationships" id="260" r:id="Rbd0276684749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dd140aec34d13" /><Relationship Type="http://schemas.openxmlformats.org/officeDocument/2006/relationships/slide" Target="/ppt/slides/slide1.xml" Id="Rc50d313c2bcf4d33" /><Relationship Type="http://schemas.openxmlformats.org/officeDocument/2006/relationships/slide" Target="/ppt/slides/slide2.xml" Id="R3f7eef32ce3d4deb" /><Relationship Type="http://schemas.openxmlformats.org/officeDocument/2006/relationships/slide" Target="/ppt/slides/slide3.xml" Id="R7acb73f56fb947c6" /><Relationship Type="http://schemas.openxmlformats.org/officeDocument/2006/relationships/slide" Target="/ppt/slides/slide4.xml" Id="Re7a485fc7040499a" /><Relationship Type="http://schemas.openxmlformats.org/officeDocument/2006/relationships/slide" Target="/ppt/slides/slide5.xml" Id="Rbd0276684749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cab3be101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8b4650ef64045" /><Relationship Type="http://schemas.openxmlformats.org/officeDocument/2006/relationships/theme" Target="/ppt/slideMasters/theme/theme1.xml" Id="R4bc525be71f5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8b4650ef6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fc2f33b61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33a0ea5a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fe93b0b87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463976e96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b0293bc6c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ROSENBERG VERFTS KLUBB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VERFTS KLUBB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ROSENBERG VERFTS KLUBB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VERFTS KLUBB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VERFTS KLUBB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VERFTS KLUBB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Bangarvågsgata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93 14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post@rvklubb.no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www.rvklubb.no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988 060 844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VERFTS KLUBB</a:t>
            </a:r>
          </a:p>
        </p:txBody>
      </p:sp>
    </p:spTree>
  </p:cSld>
  <p:clrMapOvr>
    <a:masterClrMapping xmlns:a="http://schemas.openxmlformats.org/drawingml/2006/main"/>
  </p:clrMapOvr>
</p:sld>
</file>