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8ccb873d04c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ca24c1a6b4c2d"/>
  </p:sldMasterIdLst>
  <p:sldIdLst>
    <p:sldId xmlns:r="http://schemas.openxmlformats.org/officeDocument/2006/relationships" id="256" r:id="Rdd345bcd8bf943d1"/>
    <p:sldId xmlns:r="http://schemas.openxmlformats.org/officeDocument/2006/relationships" id="257" r:id="R4bd254d2c8c8455e"/>
    <p:sldId xmlns:r="http://schemas.openxmlformats.org/officeDocument/2006/relationships" id="258" r:id="R5700099d922048ef"/>
    <p:sldId xmlns:r="http://schemas.openxmlformats.org/officeDocument/2006/relationships" id="259" r:id="R37f8e5f499ce454d"/>
    <p:sldId xmlns:r="http://schemas.openxmlformats.org/officeDocument/2006/relationships" id="260" r:id="Rfaa7589b25c74926"/>
    <p:sldId xmlns:r="http://schemas.openxmlformats.org/officeDocument/2006/relationships" id="261" r:id="R00ce6982119c4eb3"/>
    <p:sldId xmlns:r="http://schemas.openxmlformats.org/officeDocument/2006/relationships" id="262" r:id="R6f77d674d00d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ca24c1a6b4c2d" /><Relationship Type="http://schemas.openxmlformats.org/officeDocument/2006/relationships/slide" Target="/ppt/slides/slide1.xml" Id="Rdd345bcd8bf943d1" /><Relationship Type="http://schemas.openxmlformats.org/officeDocument/2006/relationships/slide" Target="/ppt/slides/slide2.xml" Id="R4bd254d2c8c8455e" /><Relationship Type="http://schemas.openxmlformats.org/officeDocument/2006/relationships/slide" Target="/ppt/slides/slide3.xml" Id="R5700099d922048ef" /><Relationship Type="http://schemas.openxmlformats.org/officeDocument/2006/relationships/slide" Target="/ppt/slides/slide4.xml" Id="R37f8e5f499ce454d" /><Relationship Type="http://schemas.openxmlformats.org/officeDocument/2006/relationships/slide" Target="/ppt/slides/slide5.xml" Id="Rfaa7589b25c74926" /><Relationship Type="http://schemas.openxmlformats.org/officeDocument/2006/relationships/slide" Target="/ppt/slides/slide6.xml" Id="R00ce6982119c4eb3" /><Relationship Type="http://schemas.openxmlformats.org/officeDocument/2006/relationships/slide" Target="/ppt/slides/slide7.xml" Id="R6f77d674d00d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3eff3b4f44c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08d78ba91450c" /><Relationship Type="http://schemas.openxmlformats.org/officeDocument/2006/relationships/theme" Target="/ppt/slideMasters/theme/theme1.xml" Id="Rf6a48c10440e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708d78ba91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19d473007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89f47e924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b12c699a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d13da5090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e30bdeee9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63c1fc25442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df11db6745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KJELLSTRØM KJEVEORTOPEDI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KJELLSTRØM KJEVEORTOPEDI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23 836 920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24 055 361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INGVAR KJELLSTRÖM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127B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988 068 942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