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c8ad8af2c7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6a1167be164fb0"/>
  </p:sldMasterIdLst>
  <p:sldIdLst>
    <p:sldId xmlns:r="http://schemas.openxmlformats.org/officeDocument/2006/relationships" id="256" r:id="R248ada16c9104b7f"/>
    <p:sldId xmlns:r="http://schemas.openxmlformats.org/officeDocument/2006/relationships" id="257" r:id="Rbc0366f5b4b040a8"/>
    <p:sldId xmlns:r="http://schemas.openxmlformats.org/officeDocument/2006/relationships" id="258" r:id="Rdc33f4ec14514596"/>
    <p:sldId xmlns:r="http://schemas.openxmlformats.org/officeDocument/2006/relationships" id="259" r:id="Ree39d05495774661"/>
    <p:sldId xmlns:r="http://schemas.openxmlformats.org/officeDocument/2006/relationships" id="260" r:id="R924ebd9d988b4fc7"/>
    <p:sldId xmlns:r="http://schemas.openxmlformats.org/officeDocument/2006/relationships" id="261" r:id="R439d2bbd729c4337"/>
    <p:sldId xmlns:r="http://schemas.openxmlformats.org/officeDocument/2006/relationships" id="262" r:id="R462a0343b611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a1167be164fb0" /><Relationship Type="http://schemas.openxmlformats.org/officeDocument/2006/relationships/slide" Target="/ppt/slides/slide1.xml" Id="R248ada16c9104b7f" /><Relationship Type="http://schemas.openxmlformats.org/officeDocument/2006/relationships/slide" Target="/ppt/slides/slide2.xml" Id="Rbc0366f5b4b040a8" /><Relationship Type="http://schemas.openxmlformats.org/officeDocument/2006/relationships/slide" Target="/ppt/slides/slide3.xml" Id="Rdc33f4ec14514596" /><Relationship Type="http://schemas.openxmlformats.org/officeDocument/2006/relationships/slide" Target="/ppt/slides/slide4.xml" Id="Ree39d05495774661" /><Relationship Type="http://schemas.openxmlformats.org/officeDocument/2006/relationships/slide" Target="/ppt/slides/slide5.xml" Id="R924ebd9d988b4fc7" /><Relationship Type="http://schemas.openxmlformats.org/officeDocument/2006/relationships/slide" Target="/ppt/slides/slide6.xml" Id="R439d2bbd729c4337" /><Relationship Type="http://schemas.openxmlformats.org/officeDocument/2006/relationships/slide" Target="/ppt/slides/slide7.xml" Id="R462a0343b611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c353b3b2f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b2ecd54354057" /><Relationship Type="http://schemas.openxmlformats.org/officeDocument/2006/relationships/theme" Target="/ppt/slideMasters/theme/theme1.xml" Id="Ra324f76bf6c3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b2ecd5435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80b38c24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1757d69a7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26f7a6079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26df0ab7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47edb48c1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f04f13328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78066d16848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VATNEM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VATNEM REVISJON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5 828 392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1 790 835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1 887 345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10 662 934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12 438 380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 VATNEM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post@vatnem.no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www.vatnem.no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988 075 167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VATNEM REVISJON AS</a:t>
            </a:r>
          </a:p>
        </p:txBody>
      </p:sp>
    </p:spTree>
  </p:cSld>
  <p:clrMapOvr>
    <a:masterClrMapping xmlns:a="http://schemas.openxmlformats.org/drawingml/2006/main"/>
  </p:clrMapOvr>
</p:sld>
</file>