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fce03ad875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75b9ec89144df1"/>
  </p:sldMasterIdLst>
  <p:sldIdLst>
    <p:sldId xmlns:r="http://schemas.openxmlformats.org/officeDocument/2006/relationships" id="256" r:id="Ra8c7f03477174574"/>
    <p:sldId xmlns:r="http://schemas.openxmlformats.org/officeDocument/2006/relationships" id="257" r:id="R12a653a4d216467f"/>
    <p:sldId xmlns:r="http://schemas.openxmlformats.org/officeDocument/2006/relationships" id="258" r:id="R2e2c88f8077d4c85"/>
    <p:sldId xmlns:r="http://schemas.openxmlformats.org/officeDocument/2006/relationships" id="259" r:id="R863379020565430a"/>
    <p:sldId xmlns:r="http://schemas.openxmlformats.org/officeDocument/2006/relationships" id="260" r:id="Rb633c2ecf4e24e3e"/>
    <p:sldId xmlns:r="http://schemas.openxmlformats.org/officeDocument/2006/relationships" id="261" r:id="R6a7173575a7f409e"/>
    <p:sldId xmlns:r="http://schemas.openxmlformats.org/officeDocument/2006/relationships" id="262" r:id="R51d3cff1ce234a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5b9ec89144df1" /><Relationship Type="http://schemas.openxmlformats.org/officeDocument/2006/relationships/slide" Target="/ppt/slides/slide1.xml" Id="Ra8c7f03477174574" /><Relationship Type="http://schemas.openxmlformats.org/officeDocument/2006/relationships/slide" Target="/ppt/slides/slide2.xml" Id="R12a653a4d216467f" /><Relationship Type="http://schemas.openxmlformats.org/officeDocument/2006/relationships/slide" Target="/ppt/slides/slide3.xml" Id="R2e2c88f8077d4c85" /><Relationship Type="http://schemas.openxmlformats.org/officeDocument/2006/relationships/slide" Target="/ppt/slides/slide4.xml" Id="R863379020565430a" /><Relationship Type="http://schemas.openxmlformats.org/officeDocument/2006/relationships/slide" Target="/ppt/slides/slide5.xml" Id="Rb633c2ecf4e24e3e" /><Relationship Type="http://schemas.openxmlformats.org/officeDocument/2006/relationships/slide" Target="/ppt/slides/slide6.xml" Id="R6a7173575a7f409e" /><Relationship Type="http://schemas.openxmlformats.org/officeDocument/2006/relationships/slide" Target="/ppt/slides/slide7.xml" Id="R51d3cff1ce234a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61b26ba23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1afd4c5db4301" /><Relationship Type="http://schemas.openxmlformats.org/officeDocument/2006/relationships/theme" Target="/ppt/slideMasters/theme/theme1.xml" Id="R2cb8e69c3ab846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f1afd4c5db43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bb8d44ba644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aac5db2a34e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1bba7ae9745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99253d24847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a5bcf37b746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98b39ff324f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00d6fb3c348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HYPERICUM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HYPERICUM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2 040 355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2 050 730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BRÅDLI  –  50,9 %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NILSEN  –  49,1 %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Nilsen, Verven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988 077 860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