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44e76b106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753cd7fbd4752"/>
  </p:sldMasterIdLst>
  <p:sldIdLst>
    <p:sldId xmlns:r="http://schemas.openxmlformats.org/officeDocument/2006/relationships" id="256" r:id="R6a55e6c768f5445e"/>
    <p:sldId xmlns:r="http://schemas.openxmlformats.org/officeDocument/2006/relationships" id="257" r:id="Re98398f9f19c4b6b"/>
    <p:sldId xmlns:r="http://schemas.openxmlformats.org/officeDocument/2006/relationships" id="258" r:id="R1546a03a3b5241bc"/>
    <p:sldId xmlns:r="http://schemas.openxmlformats.org/officeDocument/2006/relationships" id="259" r:id="Rb2770da05d264999"/>
    <p:sldId xmlns:r="http://schemas.openxmlformats.org/officeDocument/2006/relationships" id="260" r:id="R15be7ea774e94993"/>
    <p:sldId xmlns:r="http://schemas.openxmlformats.org/officeDocument/2006/relationships" id="261" r:id="Re03ba7d89f054696"/>
    <p:sldId xmlns:r="http://schemas.openxmlformats.org/officeDocument/2006/relationships" id="262" r:id="R350ca94332ce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753cd7fbd4752" /><Relationship Type="http://schemas.openxmlformats.org/officeDocument/2006/relationships/slide" Target="/ppt/slides/slide1.xml" Id="R6a55e6c768f5445e" /><Relationship Type="http://schemas.openxmlformats.org/officeDocument/2006/relationships/slide" Target="/ppt/slides/slide2.xml" Id="Re98398f9f19c4b6b" /><Relationship Type="http://schemas.openxmlformats.org/officeDocument/2006/relationships/slide" Target="/ppt/slides/slide3.xml" Id="R1546a03a3b5241bc" /><Relationship Type="http://schemas.openxmlformats.org/officeDocument/2006/relationships/slide" Target="/ppt/slides/slide4.xml" Id="Rb2770da05d264999" /><Relationship Type="http://schemas.openxmlformats.org/officeDocument/2006/relationships/slide" Target="/ppt/slides/slide5.xml" Id="R15be7ea774e94993" /><Relationship Type="http://schemas.openxmlformats.org/officeDocument/2006/relationships/slide" Target="/ppt/slides/slide6.xml" Id="Re03ba7d89f054696" /><Relationship Type="http://schemas.openxmlformats.org/officeDocument/2006/relationships/slide" Target="/ppt/slides/slide7.xml" Id="R350ca94332ce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d8889bdde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d83ae786474a" /><Relationship Type="http://schemas.openxmlformats.org/officeDocument/2006/relationships/theme" Target="/ppt/slideMasters/theme/theme1.xml" Id="R8fc2caf16449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8d83ae786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ce302f45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c7f9dfe5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8ce708bb4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8a6fe3425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9de40d29a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84b5d0c5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fae3e890a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THORBJØRN STRYKEN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19 854 397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22 080 072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GRANHAUGEN STRYKEN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