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a973249d8648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f79fadc2fe466c"/>
  </p:sldMasterIdLst>
  <p:sldIdLst>
    <p:sldId xmlns:r="http://schemas.openxmlformats.org/officeDocument/2006/relationships" id="256" r:id="Reeeb583f9f104cf7"/>
    <p:sldId xmlns:r="http://schemas.openxmlformats.org/officeDocument/2006/relationships" id="257" r:id="R259909d7979b4668"/>
    <p:sldId xmlns:r="http://schemas.openxmlformats.org/officeDocument/2006/relationships" id="258" r:id="R32476456fdaf4cb7"/>
    <p:sldId xmlns:r="http://schemas.openxmlformats.org/officeDocument/2006/relationships" id="259" r:id="Ra6abc281c64244f0"/>
    <p:sldId xmlns:r="http://schemas.openxmlformats.org/officeDocument/2006/relationships" id="260" r:id="R1c5631194c2d48a6"/>
    <p:sldId xmlns:r="http://schemas.openxmlformats.org/officeDocument/2006/relationships" id="261" r:id="Rf549cbd6caf54941"/>
    <p:sldId xmlns:r="http://schemas.openxmlformats.org/officeDocument/2006/relationships" id="262" r:id="Rbceb896e5f8142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f79fadc2fe466c" /><Relationship Type="http://schemas.openxmlformats.org/officeDocument/2006/relationships/slide" Target="/ppt/slides/slide1.xml" Id="Reeeb583f9f104cf7" /><Relationship Type="http://schemas.openxmlformats.org/officeDocument/2006/relationships/slide" Target="/ppt/slides/slide2.xml" Id="R259909d7979b4668" /><Relationship Type="http://schemas.openxmlformats.org/officeDocument/2006/relationships/slide" Target="/ppt/slides/slide3.xml" Id="R32476456fdaf4cb7" /><Relationship Type="http://schemas.openxmlformats.org/officeDocument/2006/relationships/slide" Target="/ppt/slides/slide4.xml" Id="Ra6abc281c64244f0" /><Relationship Type="http://schemas.openxmlformats.org/officeDocument/2006/relationships/slide" Target="/ppt/slides/slide5.xml" Id="R1c5631194c2d48a6" /><Relationship Type="http://schemas.openxmlformats.org/officeDocument/2006/relationships/slide" Target="/ppt/slides/slide6.xml" Id="Rf549cbd6caf54941" /><Relationship Type="http://schemas.openxmlformats.org/officeDocument/2006/relationships/slide" Target="/ppt/slides/slide7.xml" Id="Rbceb896e5f8142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99caa37a884e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01d9cad374f23" /><Relationship Type="http://schemas.openxmlformats.org/officeDocument/2006/relationships/theme" Target="/ppt/slideMasters/theme/theme1.xml" Id="R541b95e745904d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201d9cad374f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31405e7114a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0bda50d2943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03a4fb70c4a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b8ab284404c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1b96e65ee4e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867bf4ecd4d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c5fb5632149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VARGTASS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VARGTASS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VARGTASS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VARGTASS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VARGTASS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VARGTASS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278 147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−1 444 599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2 773 076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57 206 053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57 337 063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VARGTASS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INGAR BROKKE  –  94,6 %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 ELISABETH ROMSAAS BROKKE  –  5,5 %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VARGTASS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Einerhaugveien 33B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85 80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988 094 994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VARGTASS AS</a:t>
            </a:r>
          </a:p>
        </p:txBody>
      </p:sp>
    </p:spTree>
  </p:cSld>
  <p:clrMapOvr>
    <a:masterClrMapping xmlns:a="http://schemas.openxmlformats.org/drawingml/2006/main"/>
  </p:clrMapOvr>
</p:sld>
</file>