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60b5240a4e4475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30a59d6a98443f1"/>
  </p:sldMasterIdLst>
  <p:sldIdLst>
    <p:sldId xmlns:r="http://schemas.openxmlformats.org/officeDocument/2006/relationships" id="256" r:id="R47b1314a157d494c"/>
    <p:sldId xmlns:r="http://schemas.openxmlformats.org/officeDocument/2006/relationships" id="257" r:id="R2284454f2b474674"/>
    <p:sldId xmlns:r="http://schemas.openxmlformats.org/officeDocument/2006/relationships" id="258" r:id="R8062b3397b5f44db"/>
    <p:sldId xmlns:r="http://schemas.openxmlformats.org/officeDocument/2006/relationships" id="259" r:id="R80e5aec1ea404dec"/>
    <p:sldId xmlns:r="http://schemas.openxmlformats.org/officeDocument/2006/relationships" id="260" r:id="R52ba276fcded4fd5"/>
    <p:sldId xmlns:r="http://schemas.openxmlformats.org/officeDocument/2006/relationships" id="261" r:id="R1baf9359f491495f"/>
    <p:sldId xmlns:r="http://schemas.openxmlformats.org/officeDocument/2006/relationships" id="262" r:id="Rd3c8685d1a2040a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30a59d6a98443f1" /><Relationship Type="http://schemas.openxmlformats.org/officeDocument/2006/relationships/slide" Target="/ppt/slides/slide1.xml" Id="R47b1314a157d494c" /><Relationship Type="http://schemas.openxmlformats.org/officeDocument/2006/relationships/slide" Target="/ppt/slides/slide2.xml" Id="R2284454f2b474674" /><Relationship Type="http://schemas.openxmlformats.org/officeDocument/2006/relationships/slide" Target="/ppt/slides/slide3.xml" Id="R8062b3397b5f44db" /><Relationship Type="http://schemas.openxmlformats.org/officeDocument/2006/relationships/slide" Target="/ppt/slides/slide4.xml" Id="R80e5aec1ea404dec" /><Relationship Type="http://schemas.openxmlformats.org/officeDocument/2006/relationships/slide" Target="/ppt/slides/slide5.xml" Id="R52ba276fcded4fd5" /><Relationship Type="http://schemas.openxmlformats.org/officeDocument/2006/relationships/slide" Target="/ppt/slides/slide6.xml" Id="R1baf9359f491495f" /><Relationship Type="http://schemas.openxmlformats.org/officeDocument/2006/relationships/slide" Target="/ppt/slides/slide7.xml" Id="Rd3c8685d1a2040a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643eeec732346b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abc660e9594e87" /><Relationship Type="http://schemas.openxmlformats.org/officeDocument/2006/relationships/theme" Target="/ppt/slideMasters/theme/theme1.xml" Id="R0a1cf60885ad408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9abc660e9594e8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fb9abc25114e4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b8dcbf2cce4b8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ca18bb486a43e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2ca2a62a7544b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8e3cbfa78c410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e3a6f7c5a7477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d5e8de8144495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TOUCHSTONE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TOUCHSTONE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TOUCHSTONE AS ble etablert [år] og holder til i Høvik.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TOUCHSTONE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TOUCHSTONE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TOUCHSTONE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201 710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−1 428 721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7 533 202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32 139 502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33 035 487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TOUCHSTONE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TARJEI MELLIN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TOUCHSTONE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Møllers vei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1363 Høvik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988 102 261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TOUCHSTONE AS</a:t>
            </a:r>
          </a:p>
        </p:txBody>
      </p:sp>
    </p:spTree>
  </p:cSld>
  <p:clrMapOvr>
    <a:masterClrMapping xmlns:a="http://schemas.openxmlformats.org/drawingml/2006/main"/>
  </p:clrMapOvr>
</p:sld>
</file>