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91a56b4fd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c999745b04566"/>
  </p:sldMasterIdLst>
  <p:sldIdLst>
    <p:sldId xmlns:r="http://schemas.openxmlformats.org/officeDocument/2006/relationships" id="256" r:id="Rffc5b66eb3b74320"/>
    <p:sldId xmlns:r="http://schemas.openxmlformats.org/officeDocument/2006/relationships" id="257" r:id="R6d5a317c9e5a49d8"/>
    <p:sldId xmlns:r="http://schemas.openxmlformats.org/officeDocument/2006/relationships" id="258" r:id="R8f64a718c08c4e59"/>
    <p:sldId xmlns:r="http://schemas.openxmlformats.org/officeDocument/2006/relationships" id="259" r:id="R0430be84076849af"/>
    <p:sldId xmlns:r="http://schemas.openxmlformats.org/officeDocument/2006/relationships" id="260" r:id="R0461c410658e4870"/>
    <p:sldId xmlns:r="http://schemas.openxmlformats.org/officeDocument/2006/relationships" id="261" r:id="R0a13f209e7c84bc8"/>
    <p:sldId xmlns:r="http://schemas.openxmlformats.org/officeDocument/2006/relationships" id="262" r:id="R7aa7860a7552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c999745b04566" /><Relationship Type="http://schemas.openxmlformats.org/officeDocument/2006/relationships/slide" Target="/ppt/slides/slide1.xml" Id="Rffc5b66eb3b74320" /><Relationship Type="http://schemas.openxmlformats.org/officeDocument/2006/relationships/slide" Target="/ppt/slides/slide2.xml" Id="R6d5a317c9e5a49d8" /><Relationship Type="http://schemas.openxmlformats.org/officeDocument/2006/relationships/slide" Target="/ppt/slides/slide3.xml" Id="R8f64a718c08c4e59" /><Relationship Type="http://schemas.openxmlformats.org/officeDocument/2006/relationships/slide" Target="/ppt/slides/slide4.xml" Id="R0430be84076849af" /><Relationship Type="http://schemas.openxmlformats.org/officeDocument/2006/relationships/slide" Target="/ppt/slides/slide5.xml" Id="R0461c410658e4870" /><Relationship Type="http://schemas.openxmlformats.org/officeDocument/2006/relationships/slide" Target="/ppt/slides/slide6.xml" Id="R0a13f209e7c84bc8" /><Relationship Type="http://schemas.openxmlformats.org/officeDocument/2006/relationships/slide" Target="/ppt/slides/slide7.xml" Id="R7aa7860a7552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3ee84f975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d8a14228049a9" /><Relationship Type="http://schemas.openxmlformats.org/officeDocument/2006/relationships/theme" Target="/ppt/slideMasters/theme/theme1.xml" Id="R03f6b0946a4e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d8a142280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034f83b945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a79670545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abb52ecd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531c1696c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32f683b1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e816993b44d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0898d801c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TEMPESTAS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TEMPESTAS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3 216 811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18 330 326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19 146 480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Ronny Karlsen, Sjøgangen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rkarlsen@gmail.com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TEMPESTAS AS</a:t>
            </a:r>
          </a:p>
        </p:txBody>
      </p:sp>
    </p:spTree>
  </p:cSld>
  <p:clrMapOvr>
    <a:masterClrMapping xmlns:a="http://schemas.openxmlformats.org/drawingml/2006/main"/>
  </p:clrMapOvr>
</p:sld>
</file>