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bd18bef60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58c8b0a5e40b9"/>
  </p:sldMasterIdLst>
  <p:sldIdLst>
    <p:sldId xmlns:r="http://schemas.openxmlformats.org/officeDocument/2006/relationships" id="256" r:id="R165f6bb760a24806"/>
    <p:sldId xmlns:r="http://schemas.openxmlformats.org/officeDocument/2006/relationships" id="257" r:id="Raf3e04c4a59740a6"/>
    <p:sldId xmlns:r="http://schemas.openxmlformats.org/officeDocument/2006/relationships" id="258" r:id="R6fd291607f724b12"/>
    <p:sldId xmlns:r="http://schemas.openxmlformats.org/officeDocument/2006/relationships" id="259" r:id="R795f0cbd70434a2b"/>
    <p:sldId xmlns:r="http://schemas.openxmlformats.org/officeDocument/2006/relationships" id="260" r:id="R8aebe34066e54526"/>
    <p:sldId xmlns:r="http://schemas.openxmlformats.org/officeDocument/2006/relationships" id="261" r:id="Rfbef1166c0a24217"/>
    <p:sldId xmlns:r="http://schemas.openxmlformats.org/officeDocument/2006/relationships" id="262" r:id="Rafcb81142905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58c8b0a5e40b9" /><Relationship Type="http://schemas.openxmlformats.org/officeDocument/2006/relationships/slide" Target="/ppt/slides/slide1.xml" Id="R165f6bb760a24806" /><Relationship Type="http://schemas.openxmlformats.org/officeDocument/2006/relationships/slide" Target="/ppt/slides/slide2.xml" Id="Raf3e04c4a59740a6" /><Relationship Type="http://schemas.openxmlformats.org/officeDocument/2006/relationships/slide" Target="/ppt/slides/slide3.xml" Id="R6fd291607f724b12" /><Relationship Type="http://schemas.openxmlformats.org/officeDocument/2006/relationships/slide" Target="/ppt/slides/slide4.xml" Id="R795f0cbd70434a2b" /><Relationship Type="http://schemas.openxmlformats.org/officeDocument/2006/relationships/slide" Target="/ppt/slides/slide5.xml" Id="R8aebe34066e54526" /><Relationship Type="http://schemas.openxmlformats.org/officeDocument/2006/relationships/slide" Target="/ppt/slides/slide6.xml" Id="Rfbef1166c0a24217" /><Relationship Type="http://schemas.openxmlformats.org/officeDocument/2006/relationships/slide" Target="/ppt/slides/slide7.xml" Id="Rafcb81142905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9b4f90fed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4ad91a6e4847" /><Relationship Type="http://schemas.openxmlformats.org/officeDocument/2006/relationships/theme" Target="/ppt/slideMasters/theme/theme1.xml" Id="Rf46987def372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04ad91a6e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50d1edb4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38641726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4b2ff8648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0317936a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d477a434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a2c889bb42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b8416e0f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237 086 449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252 229 024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ANDREW GUNDERSEN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ANDREW GUNDERSEN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