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715e557e9845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ea6729097f44f1"/>
  </p:sldMasterIdLst>
  <p:sldIdLst>
    <p:sldId xmlns:r="http://schemas.openxmlformats.org/officeDocument/2006/relationships" id="256" r:id="Rcafb745dabaf47d4"/>
    <p:sldId xmlns:r="http://schemas.openxmlformats.org/officeDocument/2006/relationships" id="257" r:id="R8a14ae18b2144fc9"/>
    <p:sldId xmlns:r="http://schemas.openxmlformats.org/officeDocument/2006/relationships" id="258" r:id="Rad15f006f2f041b8"/>
    <p:sldId xmlns:r="http://schemas.openxmlformats.org/officeDocument/2006/relationships" id="259" r:id="R59d834d1afa44e00"/>
    <p:sldId xmlns:r="http://schemas.openxmlformats.org/officeDocument/2006/relationships" id="260" r:id="R609a51a1033942bb"/>
    <p:sldId xmlns:r="http://schemas.openxmlformats.org/officeDocument/2006/relationships" id="261" r:id="Raf2e2006e44a49b8"/>
    <p:sldId xmlns:r="http://schemas.openxmlformats.org/officeDocument/2006/relationships" id="262" r:id="R8dd2cb5e34b147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ea6729097f44f1" /><Relationship Type="http://schemas.openxmlformats.org/officeDocument/2006/relationships/slide" Target="/ppt/slides/slide1.xml" Id="Rcafb745dabaf47d4" /><Relationship Type="http://schemas.openxmlformats.org/officeDocument/2006/relationships/slide" Target="/ppt/slides/slide2.xml" Id="R8a14ae18b2144fc9" /><Relationship Type="http://schemas.openxmlformats.org/officeDocument/2006/relationships/slide" Target="/ppt/slides/slide3.xml" Id="Rad15f006f2f041b8" /><Relationship Type="http://schemas.openxmlformats.org/officeDocument/2006/relationships/slide" Target="/ppt/slides/slide4.xml" Id="R59d834d1afa44e00" /><Relationship Type="http://schemas.openxmlformats.org/officeDocument/2006/relationships/slide" Target="/ppt/slides/slide5.xml" Id="R609a51a1033942bb" /><Relationship Type="http://schemas.openxmlformats.org/officeDocument/2006/relationships/slide" Target="/ppt/slides/slide6.xml" Id="Raf2e2006e44a49b8" /><Relationship Type="http://schemas.openxmlformats.org/officeDocument/2006/relationships/slide" Target="/ppt/slides/slide7.xml" Id="R8dd2cb5e34b147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0bb485ba984f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ca56e74324b7b" /><Relationship Type="http://schemas.openxmlformats.org/officeDocument/2006/relationships/theme" Target="/ppt/slideMasters/theme/theme1.xml" Id="R31df4bba40ac41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5ca56e74324b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f21705edb43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9188de32848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3c96e91d84c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630316fe04d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ac4add26f40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ed0395b3543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98f8d8d0643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VOSS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 HOTELL AS ble etablert [år] og holder til i Skulestadmo.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662 358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HOLDING AS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HOLDING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Koglehaugen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5710 Skulestadmo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99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norwayhl@online.no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988 133 701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