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a7c89d97342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c8416460954a97"/>
  </p:sldMasterIdLst>
  <p:sldIdLst>
    <p:sldId xmlns:r="http://schemas.openxmlformats.org/officeDocument/2006/relationships" id="256" r:id="R818d5a30c0e24fa5"/>
    <p:sldId xmlns:r="http://schemas.openxmlformats.org/officeDocument/2006/relationships" id="257" r:id="Rb6f96bd541524aaa"/>
    <p:sldId xmlns:r="http://schemas.openxmlformats.org/officeDocument/2006/relationships" id="258" r:id="R1a690611246e4bca"/>
    <p:sldId xmlns:r="http://schemas.openxmlformats.org/officeDocument/2006/relationships" id="259" r:id="Rc71ea1f631ce48d7"/>
    <p:sldId xmlns:r="http://schemas.openxmlformats.org/officeDocument/2006/relationships" id="260" r:id="R623f0edcdcfd4a2c"/>
    <p:sldId xmlns:r="http://schemas.openxmlformats.org/officeDocument/2006/relationships" id="261" r:id="Rc61c112446f84198"/>
    <p:sldId xmlns:r="http://schemas.openxmlformats.org/officeDocument/2006/relationships" id="262" r:id="R7f1f060ffee14c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8416460954a97" /><Relationship Type="http://schemas.openxmlformats.org/officeDocument/2006/relationships/slide" Target="/ppt/slides/slide1.xml" Id="R818d5a30c0e24fa5" /><Relationship Type="http://schemas.openxmlformats.org/officeDocument/2006/relationships/slide" Target="/ppt/slides/slide2.xml" Id="Rb6f96bd541524aaa" /><Relationship Type="http://schemas.openxmlformats.org/officeDocument/2006/relationships/slide" Target="/ppt/slides/slide3.xml" Id="R1a690611246e4bca" /><Relationship Type="http://schemas.openxmlformats.org/officeDocument/2006/relationships/slide" Target="/ppt/slides/slide4.xml" Id="Rc71ea1f631ce48d7" /><Relationship Type="http://schemas.openxmlformats.org/officeDocument/2006/relationships/slide" Target="/ppt/slides/slide5.xml" Id="R623f0edcdcfd4a2c" /><Relationship Type="http://schemas.openxmlformats.org/officeDocument/2006/relationships/slide" Target="/ppt/slides/slide6.xml" Id="Rc61c112446f84198" /><Relationship Type="http://schemas.openxmlformats.org/officeDocument/2006/relationships/slide" Target="/ppt/slides/slide7.xml" Id="R7f1f060ffee14c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f87defe084d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6d25a0f6c4a2c" /><Relationship Type="http://schemas.openxmlformats.org/officeDocument/2006/relationships/theme" Target="/ppt/slideMasters/theme/theme1.xml" Id="Rd7f63c228fce40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56d25a0f6c4a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a5306af374d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61cba8b1b48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cd563582446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e14165dee48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200abb5e747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97cdc5b0a41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b63cc3ad041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WREC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WREC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253 540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2 550 560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38 197 459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37 613 276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EBERT NILSSEN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988 152 064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WREC AS</a:t>
            </a:r>
          </a:p>
        </p:txBody>
      </p:sp>
    </p:spTree>
  </p:cSld>
  <p:clrMapOvr>
    <a:masterClrMapping xmlns:a="http://schemas.openxmlformats.org/drawingml/2006/main"/>
  </p:clrMapOvr>
</p:sld>
</file>