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2576584e284a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1b99e38c0248f6"/>
  </p:sldMasterIdLst>
  <p:sldIdLst>
    <p:sldId xmlns:r="http://schemas.openxmlformats.org/officeDocument/2006/relationships" id="256" r:id="Rfa8c2811e7394789"/>
    <p:sldId xmlns:r="http://schemas.openxmlformats.org/officeDocument/2006/relationships" id="257" r:id="R115f303ab63b4aa6"/>
    <p:sldId xmlns:r="http://schemas.openxmlformats.org/officeDocument/2006/relationships" id="258" r:id="R46f9006203074690"/>
    <p:sldId xmlns:r="http://schemas.openxmlformats.org/officeDocument/2006/relationships" id="259" r:id="Rbb0d26e270eb4356"/>
    <p:sldId xmlns:r="http://schemas.openxmlformats.org/officeDocument/2006/relationships" id="260" r:id="Rcde25453719c477d"/>
    <p:sldId xmlns:r="http://schemas.openxmlformats.org/officeDocument/2006/relationships" id="261" r:id="R28407d2709224ab9"/>
    <p:sldId xmlns:r="http://schemas.openxmlformats.org/officeDocument/2006/relationships" id="262" r:id="Rf383a5fe00b04f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1b99e38c0248f6" /><Relationship Type="http://schemas.openxmlformats.org/officeDocument/2006/relationships/slide" Target="/ppt/slides/slide1.xml" Id="Rfa8c2811e7394789" /><Relationship Type="http://schemas.openxmlformats.org/officeDocument/2006/relationships/slide" Target="/ppt/slides/slide2.xml" Id="R115f303ab63b4aa6" /><Relationship Type="http://schemas.openxmlformats.org/officeDocument/2006/relationships/slide" Target="/ppt/slides/slide3.xml" Id="R46f9006203074690" /><Relationship Type="http://schemas.openxmlformats.org/officeDocument/2006/relationships/slide" Target="/ppt/slides/slide4.xml" Id="Rbb0d26e270eb4356" /><Relationship Type="http://schemas.openxmlformats.org/officeDocument/2006/relationships/slide" Target="/ppt/slides/slide5.xml" Id="Rcde25453719c477d" /><Relationship Type="http://schemas.openxmlformats.org/officeDocument/2006/relationships/slide" Target="/ppt/slides/slide6.xml" Id="R28407d2709224ab9" /><Relationship Type="http://schemas.openxmlformats.org/officeDocument/2006/relationships/slide" Target="/ppt/slides/slide7.xml" Id="Rf383a5fe00b04f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4fc453934f41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942af30884a03" /><Relationship Type="http://schemas.openxmlformats.org/officeDocument/2006/relationships/theme" Target="/ppt/slideMasters/theme/theme1.xml" Id="R34842129727f4d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7942af30884a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0fc5056f54b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38dc1937843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132fdd1484a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0879a17784f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9c953abb5241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9e315e2e3145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52f581a4f4e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ØKORÅD ØKSNES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ØKSNES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ØKORÅD ØKSNES AS ble etablert [år] og holder til i Myre.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ØKSNES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ØKSNES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ØKSNES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13 719 566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2 136 711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1 797 620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292 045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7 998 994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ØKSNES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VALHØGDA INVEST AS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SNARSET INVEST AS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ØKSNES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52D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8430 Myre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 18 54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yngvar@okoraad.no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www.okoraad.com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988 259 977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ØKSNES AS</a:t>
            </a:r>
          </a:p>
        </p:txBody>
      </p:sp>
    </p:spTree>
  </p:cSld>
  <p:clrMapOvr>
    <a:masterClrMapping xmlns:a="http://schemas.openxmlformats.org/drawingml/2006/main"/>
  </p:clrMapOvr>
</p:sld>
</file>