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258d40b34a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1da7492df6467b"/>
  </p:sldMasterIdLst>
  <p:sldIdLst>
    <p:sldId xmlns:r="http://schemas.openxmlformats.org/officeDocument/2006/relationships" id="256" r:id="Rf4a7ad64d11d4f1d"/>
    <p:sldId xmlns:r="http://schemas.openxmlformats.org/officeDocument/2006/relationships" id="257" r:id="R0d1b678060f64564"/>
    <p:sldId xmlns:r="http://schemas.openxmlformats.org/officeDocument/2006/relationships" id="258" r:id="Rec722eef66c242b2"/>
    <p:sldId xmlns:r="http://schemas.openxmlformats.org/officeDocument/2006/relationships" id="259" r:id="R177d86a038b64b1a"/>
    <p:sldId xmlns:r="http://schemas.openxmlformats.org/officeDocument/2006/relationships" id="260" r:id="R9f7987a3290544dd"/>
    <p:sldId xmlns:r="http://schemas.openxmlformats.org/officeDocument/2006/relationships" id="261" r:id="R489ff93049d64218"/>
    <p:sldId xmlns:r="http://schemas.openxmlformats.org/officeDocument/2006/relationships" id="262" r:id="R2bb795b8461f4b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1da7492df6467b" /><Relationship Type="http://schemas.openxmlformats.org/officeDocument/2006/relationships/slide" Target="/ppt/slides/slide1.xml" Id="Rf4a7ad64d11d4f1d" /><Relationship Type="http://schemas.openxmlformats.org/officeDocument/2006/relationships/slide" Target="/ppt/slides/slide2.xml" Id="R0d1b678060f64564" /><Relationship Type="http://schemas.openxmlformats.org/officeDocument/2006/relationships/slide" Target="/ppt/slides/slide3.xml" Id="Rec722eef66c242b2" /><Relationship Type="http://schemas.openxmlformats.org/officeDocument/2006/relationships/slide" Target="/ppt/slides/slide4.xml" Id="R177d86a038b64b1a" /><Relationship Type="http://schemas.openxmlformats.org/officeDocument/2006/relationships/slide" Target="/ppt/slides/slide5.xml" Id="R9f7987a3290544dd" /><Relationship Type="http://schemas.openxmlformats.org/officeDocument/2006/relationships/slide" Target="/ppt/slides/slide6.xml" Id="R489ff93049d64218" /><Relationship Type="http://schemas.openxmlformats.org/officeDocument/2006/relationships/slide" Target="/ppt/slides/slide7.xml" Id="R2bb795b8461f4b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9080ef53e4e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5b58cbf2c4ce0" /><Relationship Type="http://schemas.openxmlformats.org/officeDocument/2006/relationships/theme" Target="/ppt/slideMasters/theme/theme1.xml" Id="R71e3190270f743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65b58cbf2c4c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479c2eedc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d6ee97e2c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d88fd4e604c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84e51cb0040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5f7331c244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1b1038e84c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4cf27f417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KAMATO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KAMATO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834 183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819 716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8 592 377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12 653 458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ATLE SIMONNES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SNERTHE SIMONNES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Fådveien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52 19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simon@vl.no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988 265 004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KAMATO AS</a:t>
            </a:r>
          </a:p>
        </p:txBody>
      </p:sp>
    </p:spTree>
  </p:cSld>
  <p:clrMapOvr>
    <a:masterClrMapping xmlns:a="http://schemas.openxmlformats.org/drawingml/2006/main"/>
  </p:clrMapOvr>
</p:sld>
</file>