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8dedce68d40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11cbe42064eb0"/>
  </p:sldMasterIdLst>
  <p:sldIdLst>
    <p:sldId xmlns:r="http://schemas.openxmlformats.org/officeDocument/2006/relationships" id="256" r:id="Reff7a2b0ca4c4dc5"/>
    <p:sldId xmlns:r="http://schemas.openxmlformats.org/officeDocument/2006/relationships" id="257" r:id="R2596789dab964608"/>
    <p:sldId xmlns:r="http://schemas.openxmlformats.org/officeDocument/2006/relationships" id="258" r:id="R609ef20909e84d54"/>
    <p:sldId xmlns:r="http://schemas.openxmlformats.org/officeDocument/2006/relationships" id="259" r:id="Rb6371fd0ef434197"/>
    <p:sldId xmlns:r="http://schemas.openxmlformats.org/officeDocument/2006/relationships" id="260" r:id="Reaa6ea9ef36a4318"/>
    <p:sldId xmlns:r="http://schemas.openxmlformats.org/officeDocument/2006/relationships" id="261" r:id="Raff909d9dec84506"/>
    <p:sldId xmlns:r="http://schemas.openxmlformats.org/officeDocument/2006/relationships" id="262" r:id="Rd16b2a9fe701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11cbe42064eb0" /><Relationship Type="http://schemas.openxmlformats.org/officeDocument/2006/relationships/slide" Target="/ppt/slides/slide1.xml" Id="Reff7a2b0ca4c4dc5" /><Relationship Type="http://schemas.openxmlformats.org/officeDocument/2006/relationships/slide" Target="/ppt/slides/slide2.xml" Id="R2596789dab964608" /><Relationship Type="http://schemas.openxmlformats.org/officeDocument/2006/relationships/slide" Target="/ppt/slides/slide3.xml" Id="R609ef20909e84d54" /><Relationship Type="http://schemas.openxmlformats.org/officeDocument/2006/relationships/slide" Target="/ppt/slides/slide4.xml" Id="Rb6371fd0ef434197" /><Relationship Type="http://schemas.openxmlformats.org/officeDocument/2006/relationships/slide" Target="/ppt/slides/slide5.xml" Id="Reaa6ea9ef36a4318" /><Relationship Type="http://schemas.openxmlformats.org/officeDocument/2006/relationships/slide" Target="/ppt/slides/slide6.xml" Id="Raff909d9dec84506" /><Relationship Type="http://schemas.openxmlformats.org/officeDocument/2006/relationships/slide" Target="/ppt/slides/slide7.xml" Id="Rd16b2a9fe701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e409070e6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b22d379f40f2" /><Relationship Type="http://schemas.openxmlformats.org/officeDocument/2006/relationships/theme" Target="/ppt/slideMasters/theme/theme1.xml" Id="Red599d3777f9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3b22d379f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cd5e6b8ad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bdecdba6c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c7207013e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b1de0b3d0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8d68b49a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c2bac8a2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a886bbfc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FREDNES CONSULT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LONAR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WIDÉN 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LONAR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