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3f8628f1c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3aa4b629e4d9b"/>
  </p:sldMasterIdLst>
  <p:sldIdLst>
    <p:sldId xmlns:r="http://schemas.openxmlformats.org/officeDocument/2006/relationships" id="256" r:id="Rc6983f3d2fed42af"/>
    <p:sldId xmlns:r="http://schemas.openxmlformats.org/officeDocument/2006/relationships" id="257" r:id="Rde4031338e9f4943"/>
    <p:sldId xmlns:r="http://schemas.openxmlformats.org/officeDocument/2006/relationships" id="258" r:id="Rc91c0436409e4524"/>
    <p:sldId xmlns:r="http://schemas.openxmlformats.org/officeDocument/2006/relationships" id="259" r:id="Rea1255a43f8b4a44"/>
    <p:sldId xmlns:r="http://schemas.openxmlformats.org/officeDocument/2006/relationships" id="260" r:id="R8ac0b963214b4811"/>
    <p:sldId xmlns:r="http://schemas.openxmlformats.org/officeDocument/2006/relationships" id="261" r:id="R74f3963b929d4e77"/>
    <p:sldId xmlns:r="http://schemas.openxmlformats.org/officeDocument/2006/relationships" id="262" r:id="R8be3d1635648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3aa4b629e4d9b" /><Relationship Type="http://schemas.openxmlformats.org/officeDocument/2006/relationships/slide" Target="/ppt/slides/slide1.xml" Id="Rc6983f3d2fed42af" /><Relationship Type="http://schemas.openxmlformats.org/officeDocument/2006/relationships/slide" Target="/ppt/slides/slide2.xml" Id="Rde4031338e9f4943" /><Relationship Type="http://schemas.openxmlformats.org/officeDocument/2006/relationships/slide" Target="/ppt/slides/slide3.xml" Id="Rc91c0436409e4524" /><Relationship Type="http://schemas.openxmlformats.org/officeDocument/2006/relationships/slide" Target="/ppt/slides/slide4.xml" Id="Rea1255a43f8b4a44" /><Relationship Type="http://schemas.openxmlformats.org/officeDocument/2006/relationships/slide" Target="/ppt/slides/slide5.xml" Id="R8ac0b963214b4811" /><Relationship Type="http://schemas.openxmlformats.org/officeDocument/2006/relationships/slide" Target="/ppt/slides/slide6.xml" Id="R74f3963b929d4e77" /><Relationship Type="http://schemas.openxmlformats.org/officeDocument/2006/relationships/slide" Target="/ppt/slides/slide7.xml" Id="R8be3d1635648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22d01b3cc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5102f7c0b4afc" /><Relationship Type="http://schemas.openxmlformats.org/officeDocument/2006/relationships/theme" Target="/ppt/slideMasters/theme/theme1.xml" Id="Rdbd67301a490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5102f7c0b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255b5ee9847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62206fcdf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59de45307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a87fcb164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ae8d6b698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9a274eafa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72c9f298a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SARASWATI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233 932 877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233 935 573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HEDVIG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988 309 303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