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d288a01d76247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9274f060a99499c"/>
  </p:sldMasterIdLst>
  <p:sldIdLst>
    <p:sldId xmlns:r="http://schemas.openxmlformats.org/officeDocument/2006/relationships" id="256" r:id="R3cbbee516c2f4b4c"/>
    <p:sldId xmlns:r="http://schemas.openxmlformats.org/officeDocument/2006/relationships" id="257" r:id="R049db1d4fcb34836"/>
    <p:sldId xmlns:r="http://schemas.openxmlformats.org/officeDocument/2006/relationships" id="258" r:id="R7bb0929802db4635"/>
    <p:sldId xmlns:r="http://schemas.openxmlformats.org/officeDocument/2006/relationships" id="259" r:id="R80a724611f38488c"/>
    <p:sldId xmlns:r="http://schemas.openxmlformats.org/officeDocument/2006/relationships" id="260" r:id="Rdd790c78b8984c9d"/>
    <p:sldId xmlns:r="http://schemas.openxmlformats.org/officeDocument/2006/relationships" id="261" r:id="R0bace5a0de5045ae"/>
    <p:sldId xmlns:r="http://schemas.openxmlformats.org/officeDocument/2006/relationships" id="262" r:id="R0c2acf97980a4b0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274f060a99499c" /><Relationship Type="http://schemas.openxmlformats.org/officeDocument/2006/relationships/slide" Target="/ppt/slides/slide1.xml" Id="R3cbbee516c2f4b4c" /><Relationship Type="http://schemas.openxmlformats.org/officeDocument/2006/relationships/slide" Target="/ppt/slides/slide2.xml" Id="R049db1d4fcb34836" /><Relationship Type="http://schemas.openxmlformats.org/officeDocument/2006/relationships/slide" Target="/ppt/slides/slide3.xml" Id="R7bb0929802db4635" /><Relationship Type="http://schemas.openxmlformats.org/officeDocument/2006/relationships/slide" Target="/ppt/slides/slide4.xml" Id="R80a724611f38488c" /><Relationship Type="http://schemas.openxmlformats.org/officeDocument/2006/relationships/slide" Target="/ppt/slides/slide5.xml" Id="Rdd790c78b8984c9d" /><Relationship Type="http://schemas.openxmlformats.org/officeDocument/2006/relationships/slide" Target="/ppt/slides/slide6.xml" Id="R0bace5a0de5045ae" /><Relationship Type="http://schemas.openxmlformats.org/officeDocument/2006/relationships/slide" Target="/ppt/slides/slide7.xml" Id="R0c2acf97980a4b0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57b1d20b1e410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6ec6441bd34071" /><Relationship Type="http://schemas.openxmlformats.org/officeDocument/2006/relationships/theme" Target="/ppt/slideMasters/theme/theme1.xml" Id="Rc36a552998b244c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6ec6441bd340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229aa50fb043c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a435219fb747d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8a1d806e6a466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1c241f84594b7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4ce22f10304f1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68309be97248c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e603f723d1438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GRONGSTAD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GRONGSTAD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GRONGSTAD REVISJON AS ble etablert [år] og holder til i Namsos.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GRONGSTAD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GRONGSTAD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GRONGSTAD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4 629 182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705 418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577 759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1 728 025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2 438 809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GRONGSTAD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ARNSTEIN GRONGSTAD  –  45,5 %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INGVAR GRONGSTAD  –  45,5 %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GRONGSTAD REVISJON AS  –  9,1 %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GRONGSTAD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Carl Gulbrandsens gate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7800 Namsos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74 21 80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firmapost@grongstad.no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988 343 587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GRONGSTAD REVISJON AS</a:t>
            </a:r>
          </a:p>
        </p:txBody>
      </p:sp>
    </p:spTree>
  </p:cSld>
  <p:clrMapOvr>
    <a:masterClrMapping xmlns:a="http://schemas.openxmlformats.org/drawingml/2006/main"/>
  </p:clrMapOvr>
</p:sld>
</file>