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30b2f46ea43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12146d0f044e70"/>
  </p:sldMasterIdLst>
  <p:sldIdLst>
    <p:sldId xmlns:r="http://schemas.openxmlformats.org/officeDocument/2006/relationships" id="256" r:id="R9b5af502d09f44a7"/>
    <p:sldId xmlns:r="http://schemas.openxmlformats.org/officeDocument/2006/relationships" id="257" r:id="R8b82140937d14f62"/>
    <p:sldId xmlns:r="http://schemas.openxmlformats.org/officeDocument/2006/relationships" id="258" r:id="Rc0b7e855f5d7470f"/>
    <p:sldId xmlns:r="http://schemas.openxmlformats.org/officeDocument/2006/relationships" id="259" r:id="Rf9124a3ff34149e3"/>
    <p:sldId xmlns:r="http://schemas.openxmlformats.org/officeDocument/2006/relationships" id="260" r:id="Ra2cb62fd2df54e3a"/>
    <p:sldId xmlns:r="http://schemas.openxmlformats.org/officeDocument/2006/relationships" id="261" r:id="R2e7481259fbc4613"/>
    <p:sldId xmlns:r="http://schemas.openxmlformats.org/officeDocument/2006/relationships" id="262" r:id="R9fa303fe651a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12146d0f044e70" /><Relationship Type="http://schemas.openxmlformats.org/officeDocument/2006/relationships/slide" Target="/ppt/slides/slide1.xml" Id="R9b5af502d09f44a7" /><Relationship Type="http://schemas.openxmlformats.org/officeDocument/2006/relationships/slide" Target="/ppt/slides/slide2.xml" Id="R8b82140937d14f62" /><Relationship Type="http://schemas.openxmlformats.org/officeDocument/2006/relationships/slide" Target="/ppt/slides/slide3.xml" Id="Rc0b7e855f5d7470f" /><Relationship Type="http://schemas.openxmlformats.org/officeDocument/2006/relationships/slide" Target="/ppt/slides/slide4.xml" Id="Rf9124a3ff34149e3" /><Relationship Type="http://schemas.openxmlformats.org/officeDocument/2006/relationships/slide" Target="/ppt/slides/slide5.xml" Id="Ra2cb62fd2df54e3a" /><Relationship Type="http://schemas.openxmlformats.org/officeDocument/2006/relationships/slide" Target="/ppt/slides/slide6.xml" Id="R2e7481259fbc4613" /><Relationship Type="http://schemas.openxmlformats.org/officeDocument/2006/relationships/slide" Target="/ppt/slides/slide7.xml" Id="R9fa303fe651a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5cd1b3568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215ffdac574883" /><Relationship Type="http://schemas.openxmlformats.org/officeDocument/2006/relationships/theme" Target="/ppt/slideMasters/theme/theme1.xml" Id="Re9aaca0a287b4b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215ffdac5748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8060d425549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8f48c22c24d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0e43e248b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87af7cd81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81a7d07bc4c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de39af09246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87ba4286d42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FUGLANESET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FUGLANESET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95 751 307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302 190 592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318 477 179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HALVORSEN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 Kittelsens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56 56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gunnar.halvorsen@hitecvision.com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988 389 471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FUGLANESET INVEST AS</a:t>
            </a:r>
          </a:p>
        </p:txBody>
      </p:sp>
    </p:spTree>
  </p:cSld>
  <p:clrMapOvr>
    <a:masterClrMapping xmlns:a="http://schemas.openxmlformats.org/drawingml/2006/main"/>
  </p:clrMapOvr>
</p:sld>
</file>