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37bcaacf6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a0ff2edeb4609"/>
  </p:sldMasterIdLst>
  <p:sldIdLst>
    <p:sldId xmlns:r="http://schemas.openxmlformats.org/officeDocument/2006/relationships" id="256" r:id="R024e7f0ddfe348bf"/>
    <p:sldId xmlns:r="http://schemas.openxmlformats.org/officeDocument/2006/relationships" id="257" r:id="Rf94a30c186f1483f"/>
    <p:sldId xmlns:r="http://schemas.openxmlformats.org/officeDocument/2006/relationships" id="258" r:id="R8eafe9f8e1c441f0"/>
    <p:sldId xmlns:r="http://schemas.openxmlformats.org/officeDocument/2006/relationships" id="259" r:id="Rf47325b87d284bf2"/>
    <p:sldId xmlns:r="http://schemas.openxmlformats.org/officeDocument/2006/relationships" id="260" r:id="R2b3ed29273f0404d"/>
    <p:sldId xmlns:r="http://schemas.openxmlformats.org/officeDocument/2006/relationships" id="261" r:id="R11f09cf241f6468a"/>
    <p:sldId xmlns:r="http://schemas.openxmlformats.org/officeDocument/2006/relationships" id="262" r:id="R10f9f1513f51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a0ff2edeb4609" /><Relationship Type="http://schemas.openxmlformats.org/officeDocument/2006/relationships/slide" Target="/ppt/slides/slide1.xml" Id="R024e7f0ddfe348bf" /><Relationship Type="http://schemas.openxmlformats.org/officeDocument/2006/relationships/slide" Target="/ppt/slides/slide2.xml" Id="Rf94a30c186f1483f" /><Relationship Type="http://schemas.openxmlformats.org/officeDocument/2006/relationships/slide" Target="/ppt/slides/slide3.xml" Id="R8eafe9f8e1c441f0" /><Relationship Type="http://schemas.openxmlformats.org/officeDocument/2006/relationships/slide" Target="/ppt/slides/slide4.xml" Id="Rf47325b87d284bf2" /><Relationship Type="http://schemas.openxmlformats.org/officeDocument/2006/relationships/slide" Target="/ppt/slides/slide5.xml" Id="R2b3ed29273f0404d" /><Relationship Type="http://schemas.openxmlformats.org/officeDocument/2006/relationships/slide" Target="/ppt/slides/slide6.xml" Id="R11f09cf241f6468a" /><Relationship Type="http://schemas.openxmlformats.org/officeDocument/2006/relationships/slide" Target="/ppt/slides/slide7.xml" Id="R10f9f1513f51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cc168cfec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104411d7140be" /><Relationship Type="http://schemas.openxmlformats.org/officeDocument/2006/relationships/theme" Target="/ppt/slideMasters/theme/theme1.xml" Id="R36c12fbe6bd3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104411d71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196193d40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524a8eff3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4889c739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ec08ec6a2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26575db0d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b438bfc1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ff49daf4e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REISTAD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REISTAD EIENDOM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10 115 980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5 248 307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10 131 987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73 029 818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90 809 992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REISTAD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ALEXANDER ENGESETH REISTAD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92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988 390 062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