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f79970da4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b3f7ef37f45a8"/>
  </p:sldMasterIdLst>
  <p:sldIdLst>
    <p:sldId xmlns:r="http://schemas.openxmlformats.org/officeDocument/2006/relationships" id="256" r:id="R322deba9579048b1"/>
    <p:sldId xmlns:r="http://schemas.openxmlformats.org/officeDocument/2006/relationships" id="257" r:id="Rb701f2e6fc5e4244"/>
    <p:sldId xmlns:r="http://schemas.openxmlformats.org/officeDocument/2006/relationships" id="258" r:id="R6ac86a93fc4849ca"/>
    <p:sldId xmlns:r="http://schemas.openxmlformats.org/officeDocument/2006/relationships" id="259" r:id="R128c0d983b74481a"/>
    <p:sldId xmlns:r="http://schemas.openxmlformats.org/officeDocument/2006/relationships" id="260" r:id="R7d2499ae69994c08"/>
    <p:sldId xmlns:r="http://schemas.openxmlformats.org/officeDocument/2006/relationships" id="261" r:id="Rcadb0ae2bbb3419e"/>
    <p:sldId xmlns:r="http://schemas.openxmlformats.org/officeDocument/2006/relationships" id="262" r:id="R22c1165b535c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b3f7ef37f45a8" /><Relationship Type="http://schemas.openxmlformats.org/officeDocument/2006/relationships/slide" Target="/ppt/slides/slide1.xml" Id="R322deba9579048b1" /><Relationship Type="http://schemas.openxmlformats.org/officeDocument/2006/relationships/slide" Target="/ppt/slides/slide2.xml" Id="Rb701f2e6fc5e4244" /><Relationship Type="http://schemas.openxmlformats.org/officeDocument/2006/relationships/slide" Target="/ppt/slides/slide3.xml" Id="R6ac86a93fc4849ca" /><Relationship Type="http://schemas.openxmlformats.org/officeDocument/2006/relationships/slide" Target="/ppt/slides/slide4.xml" Id="R128c0d983b74481a" /><Relationship Type="http://schemas.openxmlformats.org/officeDocument/2006/relationships/slide" Target="/ppt/slides/slide5.xml" Id="R7d2499ae69994c08" /><Relationship Type="http://schemas.openxmlformats.org/officeDocument/2006/relationships/slide" Target="/ppt/slides/slide6.xml" Id="Rcadb0ae2bbb3419e" /><Relationship Type="http://schemas.openxmlformats.org/officeDocument/2006/relationships/slide" Target="/ppt/slides/slide7.xml" Id="R22c1165b535c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ee299947e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794b1c17409d" /><Relationship Type="http://schemas.openxmlformats.org/officeDocument/2006/relationships/theme" Target="/ppt/slideMasters/theme/theme1.xml" Id="R3051c9eb422d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1794b1c17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7f1a1068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9a8616ba6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37f660b3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b788b295d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72186b72b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6d97c475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48237f1a1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