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e3260956c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df9c3f8f4c4ace"/>
  </p:sldMasterIdLst>
  <p:sldIdLst>
    <p:sldId xmlns:r="http://schemas.openxmlformats.org/officeDocument/2006/relationships" id="256" r:id="Rc0b3efd23a4f4cb3"/>
    <p:sldId xmlns:r="http://schemas.openxmlformats.org/officeDocument/2006/relationships" id="257" r:id="R80e50b0476db4a62"/>
    <p:sldId xmlns:r="http://schemas.openxmlformats.org/officeDocument/2006/relationships" id="258" r:id="Rb058a57465ae4864"/>
    <p:sldId xmlns:r="http://schemas.openxmlformats.org/officeDocument/2006/relationships" id="259" r:id="R6c253bc63f604b8a"/>
    <p:sldId xmlns:r="http://schemas.openxmlformats.org/officeDocument/2006/relationships" id="260" r:id="R454bb0fa1a254790"/>
    <p:sldId xmlns:r="http://schemas.openxmlformats.org/officeDocument/2006/relationships" id="261" r:id="Ra34f70b229764468"/>
    <p:sldId xmlns:r="http://schemas.openxmlformats.org/officeDocument/2006/relationships" id="262" r:id="R4b358c93c14c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f9c3f8f4c4ace" /><Relationship Type="http://schemas.openxmlformats.org/officeDocument/2006/relationships/slide" Target="/ppt/slides/slide1.xml" Id="Rc0b3efd23a4f4cb3" /><Relationship Type="http://schemas.openxmlformats.org/officeDocument/2006/relationships/slide" Target="/ppt/slides/slide2.xml" Id="R80e50b0476db4a62" /><Relationship Type="http://schemas.openxmlformats.org/officeDocument/2006/relationships/slide" Target="/ppt/slides/slide3.xml" Id="Rb058a57465ae4864" /><Relationship Type="http://schemas.openxmlformats.org/officeDocument/2006/relationships/slide" Target="/ppt/slides/slide4.xml" Id="R6c253bc63f604b8a" /><Relationship Type="http://schemas.openxmlformats.org/officeDocument/2006/relationships/slide" Target="/ppt/slides/slide5.xml" Id="R454bb0fa1a254790" /><Relationship Type="http://schemas.openxmlformats.org/officeDocument/2006/relationships/slide" Target="/ppt/slides/slide6.xml" Id="Ra34f70b229764468" /><Relationship Type="http://schemas.openxmlformats.org/officeDocument/2006/relationships/slide" Target="/ppt/slides/slide7.xml" Id="R4b358c93c14c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f3d4d4fb3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0168734174fd0" /><Relationship Type="http://schemas.openxmlformats.org/officeDocument/2006/relationships/theme" Target="/ppt/slideMasters/theme/theme1.xml" Id="R42f619bb0854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016873417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5b62c240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a6fc0767f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99d874f1c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22b987ae1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42a228344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ff10144ab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ad855c1a0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BUSEBAKK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14 154 743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137 731 534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137 746 531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HAUGERUD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HAUGERUD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knut@sagaservice.no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