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9bcfa3575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a352341e640e6"/>
  </p:sldMasterIdLst>
  <p:sldIdLst>
    <p:sldId xmlns:r="http://schemas.openxmlformats.org/officeDocument/2006/relationships" id="256" r:id="R1a741b02409d46d5"/>
    <p:sldId xmlns:r="http://schemas.openxmlformats.org/officeDocument/2006/relationships" id="257" r:id="Rbaf3f51e376b4176"/>
    <p:sldId xmlns:r="http://schemas.openxmlformats.org/officeDocument/2006/relationships" id="258" r:id="R0a2b865d260949d9"/>
    <p:sldId xmlns:r="http://schemas.openxmlformats.org/officeDocument/2006/relationships" id="259" r:id="R2626f579df044119"/>
    <p:sldId xmlns:r="http://schemas.openxmlformats.org/officeDocument/2006/relationships" id="260" r:id="Rfa44cc8f20d54ab6"/>
    <p:sldId xmlns:r="http://schemas.openxmlformats.org/officeDocument/2006/relationships" id="261" r:id="R090694cf3e37441a"/>
    <p:sldId xmlns:r="http://schemas.openxmlformats.org/officeDocument/2006/relationships" id="262" r:id="R72fef058c075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a352341e640e6" /><Relationship Type="http://schemas.openxmlformats.org/officeDocument/2006/relationships/slide" Target="/ppt/slides/slide1.xml" Id="R1a741b02409d46d5" /><Relationship Type="http://schemas.openxmlformats.org/officeDocument/2006/relationships/slide" Target="/ppt/slides/slide2.xml" Id="Rbaf3f51e376b4176" /><Relationship Type="http://schemas.openxmlformats.org/officeDocument/2006/relationships/slide" Target="/ppt/slides/slide3.xml" Id="R0a2b865d260949d9" /><Relationship Type="http://schemas.openxmlformats.org/officeDocument/2006/relationships/slide" Target="/ppt/slides/slide4.xml" Id="R2626f579df044119" /><Relationship Type="http://schemas.openxmlformats.org/officeDocument/2006/relationships/slide" Target="/ppt/slides/slide5.xml" Id="Rfa44cc8f20d54ab6" /><Relationship Type="http://schemas.openxmlformats.org/officeDocument/2006/relationships/slide" Target="/ppt/slides/slide6.xml" Id="R090694cf3e37441a" /><Relationship Type="http://schemas.openxmlformats.org/officeDocument/2006/relationships/slide" Target="/ppt/slides/slide7.xml" Id="R72fef058c075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7bc8a8952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9499d9254468" /><Relationship Type="http://schemas.openxmlformats.org/officeDocument/2006/relationships/theme" Target="/ppt/slideMasters/theme/theme1.xml" Id="R43e04880417b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09499d925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6d57f17a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c2a6d300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90b6ef5c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f9f048e0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f915b11b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cc38a7be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009afe25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HEMAFA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14 359 862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22 320 988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FABIAN TØIEN MARKUSSEN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TØIEN MARKUSSEN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TØIEN MARKUSSEN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988 405 396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HEMAFA INVEST AS</a:t>
            </a:r>
          </a:p>
        </p:txBody>
      </p:sp>
    </p:spTree>
  </p:cSld>
  <p:clrMapOvr>
    <a:masterClrMapping xmlns:a="http://schemas.openxmlformats.org/drawingml/2006/main"/>
  </p:clrMapOvr>
</p:sld>
</file>