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f24873269f40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e1d728467c4411"/>
  </p:sldMasterIdLst>
  <p:sldIdLst>
    <p:sldId xmlns:r="http://schemas.openxmlformats.org/officeDocument/2006/relationships" id="256" r:id="R3f3e69a3fbc74eb7"/>
    <p:sldId xmlns:r="http://schemas.openxmlformats.org/officeDocument/2006/relationships" id="257" r:id="Reb0456c720eb48e0"/>
    <p:sldId xmlns:r="http://schemas.openxmlformats.org/officeDocument/2006/relationships" id="258" r:id="R744a727da68948bb"/>
    <p:sldId xmlns:r="http://schemas.openxmlformats.org/officeDocument/2006/relationships" id="259" r:id="R62cf730d40034c4e"/>
    <p:sldId xmlns:r="http://schemas.openxmlformats.org/officeDocument/2006/relationships" id="260" r:id="R5df6434c756f469a"/>
    <p:sldId xmlns:r="http://schemas.openxmlformats.org/officeDocument/2006/relationships" id="261" r:id="Red57f4b2f3bb4b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e1d728467c4411" /><Relationship Type="http://schemas.openxmlformats.org/officeDocument/2006/relationships/slide" Target="/ppt/slides/slide1.xml" Id="R3f3e69a3fbc74eb7" /><Relationship Type="http://schemas.openxmlformats.org/officeDocument/2006/relationships/slide" Target="/ppt/slides/slide2.xml" Id="Reb0456c720eb48e0" /><Relationship Type="http://schemas.openxmlformats.org/officeDocument/2006/relationships/slide" Target="/ppt/slides/slide3.xml" Id="R744a727da68948bb" /><Relationship Type="http://schemas.openxmlformats.org/officeDocument/2006/relationships/slide" Target="/ppt/slides/slide4.xml" Id="R62cf730d40034c4e" /><Relationship Type="http://schemas.openxmlformats.org/officeDocument/2006/relationships/slide" Target="/ppt/slides/slide5.xml" Id="R5df6434c756f469a" /><Relationship Type="http://schemas.openxmlformats.org/officeDocument/2006/relationships/slide" Target="/ppt/slides/slide6.xml" Id="Red57f4b2f3bb4b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cdfd43ed6c41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98d3b52894a8a" /><Relationship Type="http://schemas.openxmlformats.org/officeDocument/2006/relationships/theme" Target="/ppt/slideMasters/theme/theme1.xml" Id="R1e893816cce743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798d3b52894a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d4959b1a249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b79da8fd645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9a3295d1b4f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0aac949dc46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f338df2614a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a5f5948804b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KRONPRINSENSGT. 41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KRONPRINSENSGT. 41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1 423 952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−184 733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−457 139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−4 128 022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737 031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988 407 933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