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267571d30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31b6331194cd9"/>
  </p:sldMasterIdLst>
  <p:sldIdLst>
    <p:sldId xmlns:r="http://schemas.openxmlformats.org/officeDocument/2006/relationships" id="256" r:id="R44e78fb871c24ee4"/>
    <p:sldId xmlns:r="http://schemas.openxmlformats.org/officeDocument/2006/relationships" id="257" r:id="Rbdf17bf0a48e4408"/>
    <p:sldId xmlns:r="http://schemas.openxmlformats.org/officeDocument/2006/relationships" id="258" r:id="R5b07929db5394599"/>
    <p:sldId xmlns:r="http://schemas.openxmlformats.org/officeDocument/2006/relationships" id="259" r:id="R0c1e697bd86f44ac"/>
    <p:sldId xmlns:r="http://schemas.openxmlformats.org/officeDocument/2006/relationships" id="260" r:id="Rfdbe984c1394423b"/>
    <p:sldId xmlns:r="http://schemas.openxmlformats.org/officeDocument/2006/relationships" id="261" r:id="R48dfcf4401574483"/>
    <p:sldId xmlns:r="http://schemas.openxmlformats.org/officeDocument/2006/relationships" id="262" r:id="Reddde9556e5d42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31b6331194cd9" /><Relationship Type="http://schemas.openxmlformats.org/officeDocument/2006/relationships/slide" Target="/ppt/slides/slide1.xml" Id="R44e78fb871c24ee4" /><Relationship Type="http://schemas.openxmlformats.org/officeDocument/2006/relationships/slide" Target="/ppt/slides/slide2.xml" Id="Rbdf17bf0a48e4408" /><Relationship Type="http://schemas.openxmlformats.org/officeDocument/2006/relationships/slide" Target="/ppt/slides/slide3.xml" Id="R5b07929db5394599" /><Relationship Type="http://schemas.openxmlformats.org/officeDocument/2006/relationships/slide" Target="/ppt/slides/slide4.xml" Id="R0c1e697bd86f44ac" /><Relationship Type="http://schemas.openxmlformats.org/officeDocument/2006/relationships/slide" Target="/ppt/slides/slide5.xml" Id="Rfdbe984c1394423b" /><Relationship Type="http://schemas.openxmlformats.org/officeDocument/2006/relationships/slide" Target="/ppt/slides/slide6.xml" Id="R48dfcf4401574483" /><Relationship Type="http://schemas.openxmlformats.org/officeDocument/2006/relationships/slide" Target="/ppt/slides/slide7.xml" Id="Reddde9556e5d42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dda8d2a2943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d9580c7a44ef7" /><Relationship Type="http://schemas.openxmlformats.org/officeDocument/2006/relationships/theme" Target="/ppt/slideMasters/theme/theme1.xml" Id="R3879bdaa2690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dd9580c7a4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a002ef9974f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ab046e501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c0372e19e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69a0fc03d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64fce030b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f12c30cbe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c5f5417c5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6 226 172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−18 280 340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5 376 242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78 965 293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141 152 500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23 98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988 412 023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