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d1801e548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377b7841d4fd6"/>
  </p:sldMasterIdLst>
  <p:sldIdLst>
    <p:sldId xmlns:r="http://schemas.openxmlformats.org/officeDocument/2006/relationships" id="256" r:id="Rb74f374c3ba444b2"/>
    <p:sldId xmlns:r="http://schemas.openxmlformats.org/officeDocument/2006/relationships" id="257" r:id="Rd63b23ccac994abe"/>
    <p:sldId xmlns:r="http://schemas.openxmlformats.org/officeDocument/2006/relationships" id="258" r:id="Rb79604bfe7bc4a5a"/>
    <p:sldId xmlns:r="http://schemas.openxmlformats.org/officeDocument/2006/relationships" id="259" r:id="R728a4edae5a94b48"/>
    <p:sldId xmlns:r="http://schemas.openxmlformats.org/officeDocument/2006/relationships" id="260" r:id="R7eb9ea4c9570497f"/>
    <p:sldId xmlns:r="http://schemas.openxmlformats.org/officeDocument/2006/relationships" id="261" r:id="R4310dc3a6ab44ca3"/>
    <p:sldId xmlns:r="http://schemas.openxmlformats.org/officeDocument/2006/relationships" id="262" r:id="R8c11ea7e4122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377b7841d4fd6" /><Relationship Type="http://schemas.openxmlformats.org/officeDocument/2006/relationships/slide" Target="/ppt/slides/slide1.xml" Id="Rb74f374c3ba444b2" /><Relationship Type="http://schemas.openxmlformats.org/officeDocument/2006/relationships/slide" Target="/ppt/slides/slide2.xml" Id="Rd63b23ccac994abe" /><Relationship Type="http://schemas.openxmlformats.org/officeDocument/2006/relationships/slide" Target="/ppt/slides/slide3.xml" Id="Rb79604bfe7bc4a5a" /><Relationship Type="http://schemas.openxmlformats.org/officeDocument/2006/relationships/slide" Target="/ppt/slides/slide4.xml" Id="R728a4edae5a94b48" /><Relationship Type="http://schemas.openxmlformats.org/officeDocument/2006/relationships/slide" Target="/ppt/slides/slide5.xml" Id="R7eb9ea4c9570497f" /><Relationship Type="http://schemas.openxmlformats.org/officeDocument/2006/relationships/slide" Target="/ppt/slides/slide6.xml" Id="R4310dc3a6ab44ca3" /><Relationship Type="http://schemas.openxmlformats.org/officeDocument/2006/relationships/slide" Target="/ppt/slides/slide7.xml" Id="R8c11ea7e4122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069cb53eb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3d0be1864574" /><Relationship Type="http://schemas.openxmlformats.org/officeDocument/2006/relationships/theme" Target="/ppt/slideMasters/theme/theme1.xml" Id="R077c906eaef0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23d0be186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41e5ffa7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ae3333a8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67e17a880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d47adf59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18486894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e2f088c85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28c1a1c84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KARLSEN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KARLSEN HOLDING AS ble etablert [år] og holder til i Husøy I Senja.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−5 294 112 000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137 196 517 000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1 116 651 728 000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1 540 549 221 000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MARIE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9389 Husøy I Senja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