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e1cdf8a83249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407130a5b6459a"/>
  </p:sldMasterIdLst>
  <p:sldIdLst>
    <p:sldId xmlns:r="http://schemas.openxmlformats.org/officeDocument/2006/relationships" id="256" r:id="R45a6c9cf19e64fa6"/>
    <p:sldId xmlns:r="http://schemas.openxmlformats.org/officeDocument/2006/relationships" id="257" r:id="R06690e1688c04f82"/>
    <p:sldId xmlns:r="http://schemas.openxmlformats.org/officeDocument/2006/relationships" id="258" r:id="Re471107c95794499"/>
    <p:sldId xmlns:r="http://schemas.openxmlformats.org/officeDocument/2006/relationships" id="259" r:id="R6f4a8540cf2d4f81"/>
    <p:sldId xmlns:r="http://schemas.openxmlformats.org/officeDocument/2006/relationships" id="260" r:id="R5c0cc1a3794941e9"/>
    <p:sldId xmlns:r="http://schemas.openxmlformats.org/officeDocument/2006/relationships" id="261" r:id="R17d6aee0774440fc"/>
    <p:sldId xmlns:r="http://schemas.openxmlformats.org/officeDocument/2006/relationships" id="262" r:id="R31671881e7114c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07130a5b6459a" /><Relationship Type="http://schemas.openxmlformats.org/officeDocument/2006/relationships/slide" Target="/ppt/slides/slide1.xml" Id="R45a6c9cf19e64fa6" /><Relationship Type="http://schemas.openxmlformats.org/officeDocument/2006/relationships/slide" Target="/ppt/slides/slide2.xml" Id="R06690e1688c04f82" /><Relationship Type="http://schemas.openxmlformats.org/officeDocument/2006/relationships/slide" Target="/ppt/slides/slide3.xml" Id="Re471107c95794499" /><Relationship Type="http://schemas.openxmlformats.org/officeDocument/2006/relationships/slide" Target="/ppt/slides/slide4.xml" Id="R6f4a8540cf2d4f81" /><Relationship Type="http://schemas.openxmlformats.org/officeDocument/2006/relationships/slide" Target="/ppt/slides/slide5.xml" Id="R5c0cc1a3794941e9" /><Relationship Type="http://schemas.openxmlformats.org/officeDocument/2006/relationships/slide" Target="/ppt/slides/slide6.xml" Id="R17d6aee0774440fc" /><Relationship Type="http://schemas.openxmlformats.org/officeDocument/2006/relationships/slide" Target="/ppt/slides/slide7.xml" Id="R31671881e7114c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af8623fec46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007049c6d47bf" /><Relationship Type="http://schemas.openxmlformats.org/officeDocument/2006/relationships/theme" Target="/ppt/slideMasters/theme/theme1.xml" Id="Rf4bea7b663f34d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8007049c6d47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5a446202c48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510aafe68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0270d49234d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bb0164d7943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7e69e2a024d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1c40537384f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e96c0cbd044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NYSKAREIG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NYSKAREIG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NYSKAREIG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NYSKAREIG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NYSKAREIG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NYSKAREIG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−164 475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8 451 211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18 670 603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43 481 263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NYSKAREIG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WELIN-LARSEN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WELIN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PERNILLE WELIN-LARSEN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NYSKAREIG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988 417 483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NYSKAREIG AS</a:t>
            </a:r>
          </a:p>
        </p:txBody>
      </p:sp>
    </p:spTree>
  </p:cSld>
  <p:clrMapOvr>
    <a:masterClrMapping xmlns:a="http://schemas.openxmlformats.org/drawingml/2006/main"/>
  </p:clrMapOvr>
</p:sld>
</file>