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c45967009d4e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10188f93f347c4"/>
  </p:sldMasterIdLst>
  <p:sldIdLst>
    <p:sldId xmlns:r="http://schemas.openxmlformats.org/officeDocument/2006/relationships" id="256" r:id="Rb263a1f92e3a4d9e"/>
    <p:sldId xmlns:r="http://schemas.openxmlformats.org/officeDocument/2006/relationships" id="257" r:id="Rd1e378cae55143d6"/>
    <p:sldId xmlns:r="http://schemas.openxmlformats.org/officeDocument/2006/relationships" id="258" r:id="R31f90dc84fcd4479"/>
    <p:sldId xmlns:r="http://schemas.openxmlformats.org/officeDocument/2006/relationships" id="259" r:id="Rec3760bfb3db42ee"/>
    <p:sldId xmlns:r="http://schemas.openxmlformats.org/officeDocument/2006/relationships" id="260" r:id="Ra4f226b03543429d"/>
    <p:sldId xmlns:r="http://schemas.openxmlformats.org/officeDocument/2006/relationships" id="261" r:id="Rf32aae25de6a4e57"/>
    <p:sldId xmlns:r="http://schemas.openxmlformats.org/officeDocument/2006/relationships" id="262" r:id="R5c50f5b6c8954e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0188f93f347c4" /><Relationship Type="http://schemas.openxmlformats.org/officeDocument/2006/relationships/slide" Target="/ppt/slides/slide1.xml" Id="Rb263a1f92e3a4d9e" /><Relationship Type="http://schemas.openxmlformats.org/officeDocument/2006/relationships/slide" Target="/ppt/slides/slide2.xml" Id="Rd1e378cae55143d6" /><Relationship Type="http://schemas.openxmlformats.org/officeDocument/2006/relationships/slide" Target="/ppt/slides/slide3.xml" Id="R31f90dc84fcd4479" /><Relationship Type="http://schemas.openxmlformats.org/officeDocument/2006/relationships/slide" Target="/ppt/slides/slide4.xml" Id="Rec3760bfb3db42ee" /><Relationship Type="http://schemas.openxmlformats.org/officeDocument/2006/relationships/slide" Target="/ppt/slides/slide5.xml" Id="Ra4f226b03543429d" /><Relationship Type="http://schemas.openxmlformats.org/officeDocument/2006/relationships/slide" Target="/ppt/slides/slide6.xml" Id="Rf32aae25de6a4e57" /><Relationship Type="http://schemas.openxmlformats.org/officeDocument/2006/relationships/slide" Target="/ppt/slides/slide7.xml" Id="R5c50f5b6c8954e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c07090cb94b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f8bced373488e" /><Relationship Type="http://schemas.openxmlformats.org/officeDocument/2006/relationships/theme" Target="/ppt/slideMasters/theme/theme1.xml" Id="R952ff45f34ff48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0f8bced37348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119e9e23541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44ffe64f646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5160ecdaf4f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0dc033ad443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cae21f5d142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7b0da62264c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92779c50a40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4 224 375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1 095 591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1 585 369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Ystenesgata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11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erik@dalerevisjon.no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988 419 435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