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77003a6ba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04ae6dc65455b"/>
  </p:sldMasterIdLst>
  <p:sldIdLst>
    <p:sldId xmlns:r="http://schemas.openxmlformats.org/officeDocument/2006/relationships" id="256" r:id="Ra1295104857b4edf"/>
    <p:sldId xmlns:r="http://schemas.openxmlformats.org/officeDocument/2006/relationships" id="257" r:id="R6ce0e19c1f834d62"/>
    <p:sldId xmlns:r="http://schemas.openxmlformats.org/officeDocument/2006/relationships" id="258" r:id="R248155e0a3e54088"/>
    <p:sldId xmlns:r="http://schemas.openxmlformats.org/officeDocument/2006/relationships" id="259" r:id="R7d6ae25df37a48d1"/>
    <p:sldId xmlns:r="http://schemas.openxmlformats.org/officeDocument/2006/relationships" id="260" r:id="Rda8178ca699b4f68"/>
    <p:sldId xmlns:r="http://schemas.openxmlformats.org/officeDocument/2006/relationships" id="261" r:id="R28bda68c2ca14fd3"/>
    <p:sldId xmlns:r="http://schemas.openxmlformats.org/officeDocument/2006/relationships" id="262" r:id="R4b1495915963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04ae6dc65455b" /><Relationship Type="http://schemas.openxmlformats.org/officeDocument/2006/relationships/slide" Target="/ppt/slides/slide1.xml" Id="Ra1295104857b4edf" /><Relationship Type="http://schemas.openxmlformats.org/officeDocument/2006/relationships/slide" Target="/ppt/slides/slide2.xml" Id="R6ce0e19c1f834d62" /><Relationship Type="http://schemas.openxmlformats.org/officeDocument/2006/relationships/slide" Target="/ppt/slides/slide3.xml" Id="R248155e0a3e54088" /><Relationship Type="http://schemas.openxmlformats.org/officeDocument/2006/relationships/slide" Target="/ppt/slides/slide4.xml" Id="R7d6ae25df37a48d1" /><Relationship Type="http://schemas.openxmlformats.org/officeDocument/2006/relationships/slide" Target="/ppt/slides/slide5.xml" Id="Rda8178ca699b4f68" /><Relationship Type="http://schemas.openxmlformats.org/officeDocument/2006/relationships/slide" Target="/ppt/slides/slide6.xml" Id="R28bda68c2ca14fd3" /><Relationship Type="http://schemas.openxmlformats.org/officeDocument/2006/relationships/slide" Target="/ppt/slides/slide7.xml" Id="R4b1495915963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51efff502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5c20f92f4b45" /><Relationship Type="http://schemas.openxmlformats.org/officeDocument/2006/relationships/theme" Target="/ppt/slideMasters/theme/theme1.xml" Id="R15871d96607e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f5c20f92f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a3a150f64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db8c2353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79978525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6e0f4c23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2bed1eed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4c8fe445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c6b6d3be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SEIDEL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7 814 740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SEIDEL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espenseidel@gmail.com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SEIDEL INVEST AS</a:t>
            </a:r>
          </a:p>
        </p:txBody>
      </p:sp>
    </p:spTree>
  </p:cSld>
  <p:clrMapOvr>
    <a:masterClrMapping xmlns:a="http://schemas.openxmlformats.org/drawingml/2006/main"/>
  </p:clrMapOvr>
</p:sld>
</file>