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d3af06a1f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ef9b24fa946e9"/>
  </p:sldMasterIdLst>
  <p:sldIdLst>
    <p:sldId xmlns:r="http://schemas.openxmlformats.org/officeDocument/2006/relationships" id="256" r:id="R4db860d3bfd44c46"/>
    <p:sldId xmlns:r="http://schemas.openxmlformats.org/officeDocument/2006/relationships" id="257" r:id="R45eadfe4592643af"/>
    <p:sldId xmlns:r="http://schemas.openxmlformats.org/officeDocument/2006/relationships" id="258" r:id="R892d7b1b386344e7"/>
    <p:sldId xmlns:r="http://schemas.openxmlformats.org/officeDocument/2006/relationships" id="259" r:id="R22a3ef6205774cf0"/>
    <p:sldId xmlns:r="http://schemas.openxmlformats.org/officeDocument/2006/relationships" id="260" r:id="Rc3f620f964f9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ef9b24fa946e9" /><Relationship Type="http://schemas.openxmlformats.org/officeDocument/2006/relationships/slide" Target="/ppt/slides/slide1.xml" Id="R4db860d3bfd44c46" /><Relationship Type="http://schemas.openxmlformats.org/officeDocument/2006/relationships/slide" Target="/ppt/slides/slide2.xml" Id="R45eadfe4592643af" /><Relationship Type="http://schemas.openxmlformats.org/officeDocument/2006/relationships/slide" Target="/ppt/slides/slide3.xml" Id="R892d7b1b386344e7" /><Relationship Type="http://schemas.openxmlformats.org/officeDocument/2006/relationships/slide" Target="/ppt/slides/slide4.xml" Id="R22a3ef6205774cf0" /><Relationship Type="http://schemas.openxmlformats.org/officeDocument/2006/relationships/slide" Target="/ppt/slides/slide5.xml" Id="Rc3f620f964f9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d3fbe0269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ff12439a54b2c" /><Relationship Type="http://schemas.openxmlformats.org/officeDocument/2006/relationships/theme" Target="/ppt/slideMasters/theme/theme1.xml" Id="R139faed67515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ff12439a54b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8a6ba297c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3a0e7a9c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813599cd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4467095eb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17841f220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INDEKS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988 425 958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INDEKS</a:t>
            </a:r>
          </a:p>
        </p:txBody>
      </p:sp>
    </p:spTree>
  </p:cSld>
  <p:clrMapOvr>
    <a:masterClrMapping xmlns:a="http://schemas.openxmlformats.org/drawingml/2006/main"/>
  </p:clrMapOvr>
</p:sld>
</file>