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79f0224c6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1f9f974c74861"/>
  </p:sldMasterIdLst>
  <p:sldIdLst>
    <p:sldId xmlns:r="http://schemas.openxmlformats.org/officeDocument/2006/relationships" id="256" r:id="R07029a1a041b42b0"/>
    <p:sldId xmlns:r="http://schemas.openxmlformats.org/officeDocument/2006/relationships" id="257" r:id="Rf3b9fcb994bb47b4"/>
    <p:sldId xmlns:r="http://schemas.openxmlformats.org/officeDocument/2006/relationships" id="258" r:id="R6aa69826bca84ff7"/>
    <p:sldId xmlns:r="http://schemas.openxmlformats.org/officeDocument/2006/relationships" id="259" r:id="R3b3f2d3461f740ed"/>
    <p:sldId xmlns:r="http://schemas.openxmlformats.org/officeDocument/2006/relationships" id="260" r:id="Rc2b886c6f5014410"/>
    <p:sldId xmlns:r="http://schemas.openxmlformats.org/officeDocument/2006/relationships" id="261" r:id="R91203ffd8ea041f2"/>
    <p:sldId xmlns:r="http://schemas.openxmlformats.org/officeDocument/2006/relationships" id="262" r:id="Rcb5de61c04bb49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1f9f974c74861" /><Relationship Type="http://schemas.openxmlformats.org/officeDocument/2006/relationships/slide" Target="/ppt/slides/slide1.xml" Id="R07029a1a041b42b0" /><Relationship Type="http://schemas.openxmlformats.org/officeDocument/2006/relationships/slide" Target="/ppt/slides/slide2.xml" Id="Rf3b9fcb994bb47b4" /><Relationship Type="http://schemas.openxmlformats.org/officeDocument/2006/relationships/slide" Target="/ppt/slides/slide3.xml" Id="R6aa69826bca84ff7" /><Relationship Type="http://schemas.openxmlformats.org/officeDocument/2006/relationships/slide" Target="/ppt/slides/slide4.xml" Id="R3b3f2d3461f740ed" /><Relationship Type="http://schemas.openxmlformats.org/officeDocument/2006/relationships/slide" Target="/ppt/slides/slide5.xml" Id="Rc2b886c6f5014410" /><Relationship Type="http://schemas.openxmlformats.org/officeDocument/2006/relationships/slide" Target="/ppt/slides/slide6.xml" Id="R91203ffd8ea041f2" /><Relationship Type="http://schemas.openxmlformats.org/officeDocument/2006/relationships/slide" Target="/ppt/slides/slide7.xml" Id="Rcb5de61c04bb49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fb2a97144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2717f73044baa" /><Relationship Type="http://schemas.openxmlformats.org/officeDocument/2006/relationships/theme" Target="/ppt/slideMasters/theme/theme1.xml" Id="R5e23f7069e6c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2717f7304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e5d9f0669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581712421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e0bd02ac9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f6e2069d9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cd2ef59cb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26e6e913244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e4114baff4d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7 787 475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GØRAN ULRIKSEN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988 432 539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