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57e28b920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ef9e9dff549f6"/>
  </p:sldMasterIdLst>
  <p:sldIdLst>
    <p:sldId xmlns:r="http://schemas.openxmlformats.org/officeDocument/2006/relationships" id="256" r:id="Rd998658e43794db4"/>
    <p:sldId xmlns:r="http://schemas.openxmlformats.org/officeDocument/2006/relationships" id="257" r:id="Re6c331bdc7a84bd6"/>
    <p:sldId xmlns:r="http://schemas.openxmlformats.org/officeDocument/2006/relationships" id="258" r:id="R98a4789ab21e4b02"/>
    <p:sldId xmlns:r="http://schemas.openxmlformats.org/officeDocument/2006/relationships" id="259" r:id="R0f3328daaf814693"/>
    <p:sldId xmlns:r="http://schemas.openxmlformats.org/officeDocument/2006/relationships" id="260" r:id="R15ea1fecd7b64e6b"/>
    <p:sldId xmlns:r="http://schemas.openxmlformats.org/officeDocument/2006/relationships" id="261" r:id="R065122c98b794486"/>
    <p:sldId xmlns:r="http://schemas.openxmlformats.org/officeDocument/2006/relationships" id="262" r:id="R816fa17aa4cd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ef9e9dff549f6" /><Relationship Type="http://schemas.openxmlformats.org/officeDocument/2006/relationships/slide" Target="/ppt/slides/slide1.xml" Id="Rd998658e43794db4" /><Relationship Type="http://schemas.openxmlformats.org/officeDocument/2006/relationships/slide" Target="/ppt/slides/slide2.xml" Id="Re6c331bdc7a84bd6" /><Relationship Type="http://schemas.openxmlformats.org/officeDocument/2006/relationships/slide" Target="/ppt/slides/slide3.xml" Id="R98a4789ab21e4b02" /><Relationship Type="http://schemas.openxmlformats.org/officeDocument/2006/relationships/slide" Target="/ppt/slides/slide4.xml" Id="R0f3328daaf814693" /><Relationship Type="http://schemas.openxmlformats.org/officeDocument/2006/relationships/slide" Target="/ppt/slides/slide5.xml" Id="R15ea1fecd7b64e6b" /><Relationship Type="http://schemas.openxmlformats.org/officeDocument/2006/relationships/slide" Target="/ppt/slides/slide6.xml" Id="R065122c98b794486" /><Relationship Type="http://schemas.openxmlformats.org/officeDocument/2006/relationships/slide" Target="/ppt/slides/slide7.xml" Id="R816fa17aa4cd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b60153c93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fdc625c67438d" /><Relationship Type="http://schemas.openxmlformats.org/officeDocument/2006/relationships/theme" Target="/ppt/slideMasters/theme/theme1.xml" Id="R97974a9651ad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fdc625c67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8eefa0f6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17fdd6dab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f24d7534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1a0194b1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3a39950b442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1b6e51ff6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0080123a14a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SØRSKÅR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SØRSKÅR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2 387 309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1 510 843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NORMANN SØRSKÅR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Askvikbakken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post@sorskaar.no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www.sorskaar.no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988 450 073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