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625ab2f73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9101505e6435c"/>
  </p:sldMasterIdLst>
  <p:sldIdLst>
    <p:sldId xmlns:r="http://schemas.openxmlformats.org/officeDocument/2006/relationships" id="256" r:id="R04fff72b2c374ec9"/>
    <p:sldId xmlns:r="http://schemas.openxmlformats.org/officeDocument/2006/relationships" id="257" r:id="R56cc9fc19fed4f81"/>
    <p:sldId xmlns:r="http://schemas.openxmlformats.org/officeDocument/2006/relationships" id="258" r:id="Re3de8f13642e42d7"/>
    <p:sldId xmlns:r="http://schemas.openxmlformats.org/officeDocument/2006/relationships" id="259" r:id="Rac727c2e64504882"/>
    <p:sldId xmlns:r="http://schemas.openxmlformats.org/officeDocument/2006/relationships" id="260" r:id="Rbbc6f55d4fc84da1"/>
    <p:sldId xmlns:r="http://schemas.openxmlformats.org/officeDocument/2006/relationships" id="261" r:id="Ra255d5e6749c472a"/>
    <p:sldId xmlns:r="http://schemas.openxmlformats.org/officeDocument/2006/relationships" id="262" r:id="Rc464971dd3f5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9101505e6435c" /><Relationship Type="http://schemas.openxmlformats.org/officeDocument/2006/relationships/slide" Target="/ppt/slides/slide1.xml" Id="R04fff72b2c374ec9" /><Relationship Type="http://schemas.openxmlformats.org/officeDocument/2006/relationships/slide" Target="/ppt/slides/slide2.xml" Id="R56cc9fc19fed4f81" /><Relationship Type="http://schemas.openxmlformats.org/officeDocument/2006/relationships/slide" Target="/ppt/slides/slide3.xml" Id="Re3de8f13642e42d7" /><Relationship Type="http://schemas.openxmlformats.org/officeDocument/2006/relationships/slide" Target="/ppt/slides/slide4.xml" Id="Rac727c2e64504882" /><Relationship Type="http://schemas.openxmlformats.org/officeDocument/2006/relationships/slide" Target="/ppt/slides/slide5.xml" Id="Rbbc6f55d4fc84da1" /><Relationship Type="http://schemas.openxmlformats.org/officeDocument/2006/relationships/slide" Target="/ppt/slides/slide6.xml" Id="Ra255d5e6749c472a" /><Relationship Type="http://schemas.openxmlformats.org/officeDocument/2006/relationships/slide" Target="/ppt/slides/slide7.xml" Id="Rc464971dd3f5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d76dcd213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139a167e48a1" /><Relationship Type="http://schemas.openxmlformats.org/officeDocument/2006/relationships/theme" Target="/ppt/slideMasters/theme/theme1.xml" Id="R1902c6030c6b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3139a167e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01356b514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edcec81e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3fd480a4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c1425258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ef6541b3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750ed1f7b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e7c662b0d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LYKKEBORGEN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LYKKEBORGEN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21 468 658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166 745 671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171 278 344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EDVARD LYKKE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 K Lykke AS, 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988 455 857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LYKKEBORGEN AS</a:t>
            </a:r>
          </a:p>
        </p:txBody>
      </p:sp>
    </p:spTree>
  </p:cSld>
  <p:clrMapOvr>
    <a:masterClrMapping xmlns:a="http://schemas.openxmlformats.org/drawingml/2006/main"/>
  </p:clrMapOvr>
</p:sld>
</file>