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dd25ae31d543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f12adbae254739"/>
  </p:sldMasterIdLst>
  <p:sldIdLst>
    <p:sldId xmlns:r="http://schemas.openxmlformats.org/officeDocument/2006/relationships" id="256" r:id="R59ff0e820ef44655"/>
    <p:sldId xmlns:r="http://schemas.openxmlformats.org/officeDocument/2006/relationships" id="257" r:id="Rbde46f2f66ea448d"/>
    <p:sldId xmlns:r="http://schemas.openxmlformats.org/officeDocument/2006/relationships" id="258" r:id="Rfd6a220297ba4dbd"/>
    <p:sldId xmlns:r="http://schemas.openxmlformats.org/officeDocument/2006/relationships" id="259" r:id="Rfa28fb7393c843ca"/>
    <p:sldId xmlns:r="http://schemas.openxmlformats.org/officeDocument/2006/relationships" id="260" r:id="Rde725a51fd6d4fef"/>
    <p:sldId xmlns:r="http://schemas.openxmlformats.org/officeDocument/2006/relationships" id="261" r:id="Rb4bb65687e5c4aaa"/>
    <p:sldId xmlns:r="http://schemas.openxmlformats.org/officeDocument/2006/relationships" id="262" r:id="Rbbef2386d77c41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f12adbae254739" /><Relationship Type="http://schemas.openxmlformats.org/officeDocument/2006/relationships/slide" Target="/ppt/slides/slide1.xml" Id="R59ff0e820ef44655" /><Relationship Type="http://schemas.openxmlformats.org/officeDocument/2006/relationships/slide" Target="/ppt/slides/slide2.xml" Id="Rbde46f2f66ea448d" /><Relationship Type="http://schemas.openxmlformats.org/officeDocument/2006/relationships/slide" Target="/ppt/slides/slide3.xml" Id="Rfd6a220297ba4dbd" /><Relationship Type="http://schemas.openxmlformats.org/officeDocument/2006/relationships/slide" Target="/ppt/slides/slide4.xml" Id="Rfa28fb7393c843ca" /><Relationship Type="http://schemas.openxmlformats.org/officeDocument/2006/relationships/slide" Target="/ppt/slides/slide5.xml" Id="Rde725a51fd6d4fef" /><Relationship Type="http://schemas.openxmlformats.org/officeDocument/2006/relationships/slide" Target="/ppt/slides/slide6.xml" Id="Rb4bb65687e5c4aaa" /><Relationship Type="http://schemas.openxmlformats.org/officeDocument/2006/relationships/slide" Target="/ppt/slides/slide7.xml" Id="Rbbef2386d77c41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60da60123445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57d267f0b4f2f" /><Relationship Type="http://schemas.openxmlformats.org/officeDocument/2006/relationships/theme" Target="/ppt/slideMasters/theme/theme1.xml" Id="R818819fd09594f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c57d267f0b4f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7ed7ebcba43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521f4b8794a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36c2605c54c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c3537b6e140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d195eafff44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cc85106254e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c538527dc4b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TUNEWORK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TUNEWORK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8 821 657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8 263 036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9 692 195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92 698 609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93 040 658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HENNING EIKELAND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Halvdan Svartes gate 14C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geir@tunework.com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988 468 460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TUNEWORK AS</a:t>
            </a:r>
          </a:p>
        </p:txBody>
      </p:sp>
    </p:spTree>
  </p:cSld>
  <p:clrMapOvr>
    <a:masterClrMapping xmlns:a="http://schemas.openxmlformats.org/drawingml/2006/main"/>
  </p:clrMapOvr>
</p:sld>
</file>