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dbd7820d1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905e86f324634"/>
  </p:sldMasterIdLst>
  <p:sldIdLst>
    <p:sldId xmlns:r="http://schemas.openxmlformats.org/officeDocument/2006/relationships" id="256" r:id="R785304f0d8e74426"/>
    <p:sldId xmlns:r="http://schemas.openxmlformats.org/officeDocument/2006/relationships" id="257" r:id="Rf9339ad4c3cc427d"/>
    <p:sldId xmlns:r="http://schemas.openxmlformats.org/officeDocument/2006/relationships" id="258" r:id="Raffd0923b31b4df1"/>
    <p:sldId xmlns:r="http://schemas.openxmlformats.org/officeDocument/2006/relationships" id="259" r:id="R8a2d4649d5054ab0"/>
    <p:sldId xmlns:r="http://schemas.openxmlformats.org/officeDocument/2006/relationships" id="260" r:id="R32baa69b89a14149"/>
    <p:sldId xmlns:r="http://schemas.openxmlformats.org/officeDocument/2006/relationships" id="261" r:id="Rb8aee58c28af49f4"/>
    <p:sldId xmlns:r="http://schemas.openxmlformats.org/officeDocument/2006/relationships" id="262" r:id="R6d4ddf6d4331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905e86f324634" /><Relationship Type="http://schemas.openxmlformats.org/officeDocument/2006/relationships/slide" Target="/ppt/slides/slide1.xml" Id="R785304f0d8e74426" /><Relationship Type="http://schemas.openxmlformats.org/officeDocument/2006/relationships/slide" Target="/ppt/slides/slide2.xml" Id="Rf9339ad4c3cc427d" /><Relationship Type="http://schemas.openxmlformats.org/officeDocument/2006/relationships/slide" Target="/ppt/slides/slide3.xml" Id="Raffd0923b31b4df1" /><Relationship Type="http://schemas.openxmlformats.org/officeDocument/2006/relationships/slide" Target="/ppt/slides/slide4.xml" Id="R8a2d4649d5054ab0" /><Relationship Type="http://schemas.openxmlformats.org/officeDocument/2006/relationships/slide" Target="/ppt/slides/slide5.xml" Id="R32baa69b89a14149" /><Relationship Type="http://schemas.openxmlformats.org/officeDocument/2006/relationships/slide" Target="/ppt/slides/slide6.xml" Id="Rb8aee58c28af49f4" /><Relationship Type="http://schemas.openxmlformats.org/officeDocument/2006/relationships/slide" Target="/ppt/slides/slide7.xml" Id="R6d4ddf6d4331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125b9c669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1d4a27f440b9" /><Relationship Type="http://schemas.openxmlformats.org/officeDocument/2006/relationships/theme" Target="/ppt/slideMasters/theme/theme1.xml" Id="Rcfced8f798cc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41d4a27f4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c2e1f9db8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f6e347eb6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5ea14071a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98a865b9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4cb55697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c1fdf329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803d58a3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REVISJON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KAALØY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 SAGSTAD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REVISJON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KAALØY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 SAGSTAD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