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c2e6b383c240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5098d2f29a4105"/>
  </p:sldMasterIdLst>
  <p:sldIdLst>
    <p:sldId xmlns:r="http://schemas.openxmlformats.org/officeDocument/2006/relationships" id="256" r:id="R01f8feabadf54d12"/>
    <p:sldId xmlns:r="http://schemas.openxmlformats.org/officeDocument/2006/relationships" id="257" r:id="R9dd00fb8be474980"/>
    <p:sldId xmlns:r="http://schemas.openxmlformats.org/officeDocument/2006/relationships" id="258" r:id="R3eaa3c8718a14f50"/>
    <p:sldId xmlns:r="http://schemas.openxmlformats.org/officeDocument/2006/relationships" id="259" r:id="Re0202c91ef1548f2"/>
    <p:sldId xmlns:r="http://schemas.openxmlformats.org/officeDocument/2006/relationships" id="260" r:id="R191ed0b0d63d4c60"/>
    <p:sldId xmlns:r="http://schemas.openxmlformats.org/officeDocument/2006/relationships" id="261" r:id="R10361453af864eed"/>
    <p:sldId xmlns:r="http://schemas.openxmlformats.org/officeDocument/2006/relationships" id="262" r:id="Rd130a560931a49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5098d2f29a4105" /><Relationship Type="http://schemas.openxmlformats.org/officeDocument/2006/relationships/slide" Target="/ppt/slides/slide1.xml" Id="R01f8feabadf54d12" /><Relationship Type="http://schemas.openxmlformats.org/officeDocument/2006/relationships/slide" Target="/ppt/slides/slide2.xml" Id="R9dd00fb8be474980" /><Relationship Type="http://schemas.openxmlformats.org/officeDocument/2006/relationships/slide" Target="/ppt/slides/slide3.xml" Id="R3eaa3c8718a14f50" /><Relationship Type="http://schemas.openxmlformats.org/officeDocument/2006/relationships/slide" Target="/ppt/slides/slide4.xml" Id="Re0202c91ef1548f2" /><Relationship Type="http://schemas.openxmlformats.org/officeDocument/2006/relationships/slide" Target="/ppt/slides/slide5.xml" Id="R191ed0b0d63d4c60" /><Relationship Type="http://schemas.openxmlformats.org/officeDocument/2006/relationships/slide" Target="/ppt/slides/slide6.xml" Id="R10361453af864eed" /><Relationship Type="http://schemas.openxmlformats.org/officeDocument/2006/relationships/slide" Target="/ppt/slides/slide7.xml" Id="Rd130a560931a49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1ce317b8314c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61e3087c540ee" /><Relationship Type="http://schemas.openxmlformats.org/officeDocument/2006/relationships/theme" Target="/ppt/slideMasters/theme/theme1.xml" Id="R873aa63301a447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761e3087c540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f2b6ac4614d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b2aae6a9b46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f6e808e9d4e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93695535745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87a2df8b346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bc374b1544a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e32ee48b046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G. R. FUGLESANG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R. FUGLESANG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 R. FUGLESANG SHIPPING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R. FUGLESANG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R. FUGLESANG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R. FUGLESANG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9 060 001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39 273 279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39 419 732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R. FUGLESANG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GEORG RICHARD FUGLESANG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R. FUGLESANG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Ullern allé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988 486 574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R. FUGLESANG SHIPPING AS</a:t>
            </a:r>
          </a:p>
        </p:txBody>
      </p:sp>
    </p:spTree>
  </p:cSld>
  <p:clrMapOvr>
    <a:masterClrMapping xmlns:a="http://schemas.openxmlformats.org/drawingml/2006/main"/>
  </p:clrMapOvr>
</p:sld>
</file>