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bdc1b5ef748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e467362c94621"/>
  </p:sldMasterIdLst>
  <p:sldIdLst>
    <p:sldId xmlns:r="http://schemas.openxmlformats.org/officeDocument/2006/relationships" id="256" r:id="R994a342808304ed4"/>
    <p:sldId xmlns:r="http://schemas.openxmlformats.org/officeDocument/2006/relationships" id="257" r:id="R1e8e20563b3c4550"/>
    <p:sldId xmlns:r="http://schemas.openxmlformats.org/officeDocument/2006/relationships" id="258" r:id="Rde7189fb0e1e4e69"/>
    <p:sldId xmlns:r="http://schemas.openxmlformats.org/officeDocument/2006/relationships" id="259" r:id="R8b8fd164e1ee43cc"/>
    <p:sldId xmlns:r="http://schemas.openxmlformats.org/officeDocument/2006/relationships" id="260" r:id="R7b81ee3457964506"/>
    <p:sldId xmlns:r="http://schemas.openxmlformats.org/officeDocument/2006/relationships" id="261" r:id="R6a70d067b9204100"/>
    <p:sldId xmlns:r="http://schemas.openxmlformats.org/officeDocument/2006/relationships" id="262" r:id="Rc2e608e86ea2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e467362c94621" /><Relationship Type="http://schemas.openxmlformats.org/officeDocument/2006/relationships/slide" Target="/ppt/slides/slide1.xml" Id="R994a342808304ed4" /><Relationship Type="http://schemas.openxmlformats.org/officeDocument/2006/relationships/slide" Target="/ppt/slides/slide2.xml" Id="R1e8e20563b3c4550" /><Relationship Type="http://schemas.openxmlformats.org/officeDocument/2006/relationships/slide" Target="/ppt/slides/slide3.xml" Id="Rde7189fb0e1e4e69" /><Relationship Type="http://schemas.openxmlformats.org/officeDocument/2006/relationships/slide" Target="/ppt/slides/slide4.xml" Id="R8b8fd164e1ee43cc" /><Relationship Type="http://schemas.openxmlformats.org/officeDocument/2006/relationships/slide" Target="/ppt/slides/slide5.xml" Id="R7b81ee3457964506" /><Relationship Type="http://schemas.openxmlformats.org/officeDocument/2006/relationships/slide" Target="/ppt/slides/slide6.xml" Id="R6a70d067b9204100" /><Relationship Type="http://schemas.openxmlformats.org/officeDocument/2006/relationships/slide" Target="/ppt/slides/slide7.xml" Id="Rc2e608e86ea2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b21016b1b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ceefa56b4aff" /><Relationship Type="http://schemas.openxmlformats.org/officeDocument/2006/relationships/theme" Target="/ppt/slideMasters/theme/theme1.xml" Id="R254460077ba1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7fceefa56b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acf0715f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b241926f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82cd747d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ddd150a85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09a3de3fb40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92cf51a74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479251e88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REVISOR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REVISOR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21 036 918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2 056 033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1 450 612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8 390 299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FORTRESS HOLDING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NORDGREN JENNY LIND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TARALDSRUD KRISTEN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REVISOR AS</a:t>
            </a:r>
          </a:p>
        </p:txBody>
      </p:sp>
    </p:spTree>
  </p:cSld>
  <p:clrMapOvr>
    <a:masterClrMapping xmlns:a="http://schemas.openxmlformats.org/drawingml/2006/main"/>
  </p:clrMapOvr>
</p:sld>
</file>