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a0f1d086c1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48ae648f44080"/>
  </p:sldMasterIdLst>
  <p:sldIdLst>
    <p:sldId xmlns:r="http://schemas.openxmlformats.org/officeDocument/2006/relationships" id="256" r:id="Re6e383a80e66414e"/>
    <p:sldId xmlns:r="http://schemas.openxmlformats.org/officeDocument/2006/relationships" id="257" r:id="R5bc79bad4ed846c1"/>
    <p:sldId xmlns:r="http://schemas.openxmlformats.org/officeDocument/2006/relationships" id="258" r:id="R0891fb2389b8428e"/>
    <p:sldId xmlns:r="http://schemas.openxmlformats.org/officeDocument/2006/relationships" id="259" r:id="Rf6c66bcf072a41fd"/>
    <p:sldId xmlns:r="http://schemas.openxmlformats.org/officeDocument/2006/relationships" id="260" r:id="R0b1899d7b79c4ae7"/>
    <p:sldId xmlns:r="http://schemas.openxmlformats.org/officeDocument/2006/relationships" id="261" r:id="R0fec9010f8524f5e"/>
    <p:sldId xmlns:r="http://schemas.openxmlformats.org/officeDocument/2006/relationships" id="262" r:id="Rd70176ab852b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48ae648f44080" /><Relationship Type="http://schemas.openxmlformats.org/officeDocument/2006/relationships/slide" Target="/ppt/slides/slide1.xml" Id="Re6e383a80e66414e" /><Relationship Type="http://schemas.openxmlformats.org/officeDocument/2006/relationships/slide" Target="/ppt/slides/slide2.xml" Id="R5bc79bad4ed846c1" /><Relationship Type="http://schemas.openxmlformats.org/officeDocument/2006/relationships/slide" Target="/ppt/slides/slide3.xml" Id="R0891fb2389b8428e" /><Relationship Type="http://schemas.openxmlformats.org/officeDocument/2006/relationships/slide" Target="/ppt/slides/slide4.xml" Id="Rf6c66bcf072a41fd" /><Relationship Type="http://schemas.openxmlformats.org/officeDocument/2006/relationships/slide" Target="/ppt/slides/slide5.xml" Id="R0b1899d7b79c4ae7" /><Relationship Type="http://schemas.openxmlformats.org/officeDocument/2006/relationships/slide" Target="/ppt/slides/slide6.xml" Id="R0fec9010f8524f5e" /><Relationship Type="http://schemas.openxmlformats.org/officeDocument/2006/relationships/slide" Target="/ppt/slides/slide7.xml" Id="Rd70176ab852b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ccb105432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ed6b9c28437b" /><Relationship Type="http://schemas.openxmlformats.org/officeDocument/2006/relationships/theme" Target="/ppt/slideMasters/theme/theme1.xml" Id="Rd21867872fd7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0ed6b9c28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7cd22cd6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b3d5e683b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d26b8fd0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5806f7ae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cfe0a8614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1c2a0b610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c50bd69c4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PIBCO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29 415 961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23 063 565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22 426 761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231 268 068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246 753 338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KARI FURE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Kari Bjordal, Basaltveien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15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mette.brit.bjordal@gmail.com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PIBCO AS</a:t>
            </a:r>
          </a:p>
        </p:txBody>
      </p:sp>
    </p:spTree>
  </p:cSld>
  <p:clrMapOvr>
    <a:masterClrMapping xmlns:a="http://schemas.openxmlformats.org/drawingml/2006/main"/>
  </p:clrMapOvr>
</p:sld>
</file>