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35f9a0bea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0df7bb55e46eb"/>
  </p:sldMasterIdLst>
  <p:sldIdLst>
    <p:sldId xmlns:r="http://schemas.openxmlformats.org/officeDocument/2006/relationships" id="256" r:id="R4e7e62cc687849e6"/>
    <p:sldId xmlns:r="http://schemas.openxmlformats.org/officeDocument/2006/relationships" id="257" r:id="R7136b48efdfe4842"/>
    <p:sldId xmlns:r="http://schemas.openxmlformats.org/officeDocument/2006/relationships" id="258" r:id="Rf3547965460d406b"/>
    <p:sldId xmlns:r="http://schemas.openxmlformats.org/officeDocument/2006/relationships" id="259" r:id="R0c91b12984934b2e"/>
    <p:sldId xmlns:r="http://schemas.openxmlformats.org/officeDocument/2006/relationships" id="260" r:id="R2a125baa4c6f4c54"/>
    <p:sldId xmlns:r="http://schemas.openxmlformats.org/officeDocument/2006/relationships" id="261" r:id="R565c5a9963b94839"/>
    <p:sldId xmlns:r="http://schemas.openxmlformats.org/officeDocument/2006/relationships" id="262" r:id="R4cd14f05b558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0df7bb55e46eb" /><Relationship Type="http://schemas.openxmlformats.org/officeDocument/2006/relationships/slide" Target="/ppt/slides/slide1.xml" Id="R4e7e62cc687849e6" /><Relationship Type="http://schemas.openxmlformats.org/officeDocument/2006/relationships/slide" Target="/ppt/slides/slide2.xml" Id="R7136b48efdfe4842" /><Relationship Type="http://schemas.openxmlformats.org/officeDocument/2006/relationships/slide" Target="/ppt/slides/slide3.xml" Id="Rf3547965460d406b" /><Relationship Type="http://schemas.openxmlformats.org/officeDocument/2006/relationships/slide" Target="/ppt/slides/slide4.xml" Id="R0c91b12984934b2e" /><Relationship Type="http://schemas.openxmlformats.org/officeDocument/2006/relationships/slide" Target="/ppt/slides/slide5.xml" Id="R2a125baa4c6f4c54" /><Relationship Type="http://schemas.openxmlformats.org/officeDocument/2006/relationships/slide" Target="/ppt/slides/slide6.xml" Id="R565c5a9963b94839" /><Relationship Type="http://schemas.openxmlformats.org/officeDocument/2006/relationships/slide" Target="/ppt/slides/slide7.xml" Id="R4cd14f05b558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d97934569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b3115d4747f6" /><Relationship Type="http://schemas.openxmlformats.org/officeDocument/2006/relationships/theme" Target="/ppt/slideMasters/theme/theme1.xml" Id="R0c048bc86719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9b3115d47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e916d8c6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3bff53aa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39099e376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8b80167f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681f022a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f2e658934f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135f5290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18 542 106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DITLEF DE VIBE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Sigyns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 AS</a:t>
            </a:r>
          </a:p>
        </p:txBody>
      </p:sp>
    </p:spTree>
  </p:cSld>
  <p:clrMapOvr>
    <a:masterClrMapping xmlns:a="http://schemas.openxmlformats.org/drawingml/2006/main"/>
  </p:clrMapOvr>
</p:sld>
</file>