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f55fc757ca40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3f71f2d65477e"/>
  </p:sldMasterIdLst>
  <p:sldIdLst>
    <p:sldId xmlns:r="http://schemas.openxmlformats.org/officeDocument/2006/relationships" id="256" r:id="Rb2067fbd616f43b3"/>
    <p:sldId xmlns:r="http://schemas.openxmlformats.org/officeDocument/2006/relationships" id="257" r:id="Rb3e28d92a4c8469e"/>
    <p:sldId xmlns:r="http://schemas.openxmlformats.org/officeDocument/2006/relationships" id="258" r:id="R2d0075708ea94862"/>
    <p:sldId xmlns:r="http://schemas.openxmlformats.org/officeDocument/2006/relationships" id="259" r:id="Ra806fce18f11491e"/>
    <p:sldId xmlns:r="http://schemas.openxmlformats.org/officeDocument/2006/relationships" id="260" r:id="R856ea62e23264bf5"/>
    <p:sldId xmlns:r="http://schemas.openxmlformats.org/officeDocument/2006/relationships" id="261" r:id="R9324c3ff60e04537"/>
    <p:sldId xmlns:r="http://schemas.openxmlformats.org/officeDocument/2006/relationships" id="262" r:id="R0d82d6b530b84b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3f71f2d65477e" /><Relationship Type="http://schemas.openxmlformats.org/officeDocument/2006/relationships/slide" Target="/ppt/slides/slide1.xml" Id="Rb2067fbd616f43b3" /><Relationship Type="http://schemas.openxmlformats.org/officeDocument/2006/relationships/slide" Target="/ppt/slides/slide2.xml" Id="Rb3e28d92a4c8469e" /><Relationship Type="http://schemas.openxmlformats.org/officeDocument/2006/relationships/slide" Target="/ppt/slides/slide3.xml" Id="R2d0075708ea94862" /><Relationship Type="http://schemas.openxmlformats.org/officeDocument/2006/relationships/slide" Target="/ppt/slides/slide4.xml" Id="Ra806fce18f11491e" /><Relationship Type="http://schemas.openxmlformats.org/officeDocument/2006/relationships/slide" Target="/ppt/slides/slide5.xml" Id="R856ea62e23264bf5" /><Relationship Type="http://schemas.openxmlformats.org/officeDocument/2006/relationships/slide" Target="/ppt/slides/slide6.xml" Id="R9324c3ff60e04537" /><Relationship Type="http://schemas.openxmlformats.org/officeDocument/2006/relationships/slide" Target="/ppt/slides/slide7.xml" Id="R0d82d6b530b84b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175e071ee4b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9487bddd94f43" /><Relationship Type="http://schemas.openxmlformats.org/officeDocument/2006/relationships/theme" Target="/ppt/slideMasters/theme/theme1.xml" Id="R24a98ae6c03d4d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9487bddd94f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1d0d5e70a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c1b9e210e40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5a6355b8d4f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295dfba704d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a63441f340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85376bb10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174d18730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CAMPITOR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CAMPITOR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62 095 349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62 743 503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TØRRES KRISTIAN BRØVIG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Mjåvannstoppen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CAMPITOR AS</a:t>
            </a:r>
          </a:p>
        </p:txBody>
      </p:sp>
    </p:spTree>
  </p:cSld>
  <p:clrMapOvr>
    <a:masterClrMapping xmlns:a="http://schemas.openxmlformats.org/drawingml/2006/main"/>
  </p:clrMapOvr>
</p:sld>
</file>