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7444d30e7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f2d2f95034f0e"/>
  </p:sldMasterIdLst>
  <p:sldIdLst>
    <p:sldId xmlns:r="http://schemas.openxmlformats.org/officeDocument/2006/relationships" id="256" r:id="R175cc120e62f42d5"/>
    <p:sldId xmlns:r="http://schemas.openxmlformats.org/officeDocument/2006/relationships" id="257" r:id="R597d23ded72b4190"/>
    <p:sldId xmlns:r="http://schemas.openxmlformats.org/officeDocument/2006/relationships" id="258" r:id="Rc70b097cb767406f"/>
    <p:sldId xmlns:r="http://schemas.openxmlformats.org/officeDocument/2006/relationships" id="259" r:id="Rcd8f1a5287ed41bd"/>
    <p:sldId xmlns:r="http://schemas.openxmlformats.org/officeDocument/2006/relationships" id="260" r:id="R0890fe71fa594c54"/>
    <p:sldId xmlns:r="http://schemas.openxmlformats.org/officeDocument/2006/relationships" id="261" r:id="R4376e2d28c904ffe"/>
    <p:sldId xmlns:r="http://schemas.openxmlformats.org/officeDocument/2006/relationships" id="262" r:id="Rac211d2c6ed6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f2d2f95034f0e" /><Relationship Type="http://schemas.openxmlformats.org/officeDocument/2006/relationships/slide" Target="/ppt/slides/slide1.xml" Id="R175cc120e62f42d5" /><Relationship Type="http://schemas.openxmlformats.org/officeDocument/2006/relationships/slide" Target="/ppt/slides/slide2.xml" Id="R597d23ded72b4190" /><Relationship Type="http://schemas.openxmlformats.org/officeDocument/2006/relationships/slide" Target="/ppt/slides/slide3.xml" Id="Rc70b097cb767406f" /><Relationship Type="http://schemas.openxmlformats.org/officeDocument/2006/relationships/slide" Target="/ppt/slides/slide4.xml" Id="Rcd8f1a5287ed41bd" /><Relationship Type="http://schemas.openxmlformats.org/officeDocument/2006/relationships/slide" Target="/ppt/slides/slide5.xml" Id="R0890fe71fa594c54" /><Relationship Type="http://schemas.openxmlformats.org/officeDocument/2006/relationships/slide" Target="/ppt/slides/slide6.xml" Id="R4376e2d28c904ffe" /><Relationship Type="http://schemas.openxmlformats.org/officeDocument/2006/relationships/slide" Target="/ppt/slides/slide7.xml" Id="Rac211d2c6ed6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53b9c610a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1c03479da4843" /><Relationship Type="http://schemas.openxmlformats.org/officeDocument/2006/relationships/theme" Target="/ppt/slideMasters/theme/theme1.xml" Id="R86b4489a404f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1c03479da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6f5a08bd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62540bb0f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e3428d0fc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8d7061af4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9ecd6567746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e28261d524b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d6d7627d4f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HETIJA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HETIJA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470 580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92 210 184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107 220 275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CATHRINE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lowilhel@online.no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988 536 180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HETIJA INVEST AS</a:t>
            </a:r>
          </a:p>
        </p:txBody>
      </p:sp>
    </p:spTree>
  </p:cSld>
  <p:clrMapOvr>
    <a:masterClrMapping xmlns:a="http://schemas.openxmlformats.org/drawingml/2006/main"/>
  </p:clrMapOvr>
</p:sld>
</file>