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e4b4631e77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f0256265f5431a"/>
  </p:sldMasterIdLst>
  <p:sldIdLst>
    <p:sldId xmlns:r="http://schemas.openxmlformats.org/officeDocument/2006/relationships" id="256" r:id="Rb6b832587ef34481"/>
    <p:sldId xmlns:r="http://schemas.openxmlformats.org/officeDocument/2006/relationships" id="257" r:id="R4c2b6666c84540c0"/>
    <p:sldId xmlns:r="http://schemas.openxmlformats.org/officeDocument/2006/relationships" id="258" r:id="R56a44ef9c0be4f9e"/>
    <p:sldId xmlns:r="http://schemas.openxmlformats.org/officeDocument/2006/relationships" id="259" r:id="Rb9cba335bbcc4679"/>
    <p:sldId xmlns:r="http://schemas.openxmlformats.org/officeDocument/2006/relationships" id="260" r:id="R3887ada10ea842f9"/>
    <p:sldId xmlns:r="http://schemas.openxmlformats.org/officeDocument/2006/relationships" id="261" r:id="Re5fd7ee0a7c241db"/>
    <p:sldId xmlns:r="http://schemas.openxmlformats.org/officeDocument/2006/relationships" id="262" r:id="Rfa6bd95faf8d4c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0256265f5431a" /><Relationship Type="http://schemas.openxmlformats.org/officeDocument/2006/relationships/slide" Target="/ppt/slides/slide1.xml" Id="Rb6b832587ef34481" /><Relationship Type="http://schemas.openxmlformats.org/officeDocument/2006/relationships/slide" Target="/ppt/slides/slide2.xml" Id="R4c2b6666c84540c0" /><Relationship Type="http://schemas.openxmlformats.org/officeDocument/2006/relationships/slide" Target="/ppt/slides/slide3.xml" Id="R56a44ef9c0be4f9e" /><Relationship Type="http://schemas.openxmlformats.org/officeDocument/2006/relationships/slide" Target="/ppt/slides/slide4.xml" Id="Rb9cba335bbcc4679" /><Relationship Type="http://schemas.openxmlformats.org/officeDocument/2006/relationships/slide" Target="/ppt/slides/slide5.xml" Id="R3887ada10ea842f9" /><Relationship Type="http://schemas.openxmlformats.org/officeDocument/2006/relationships/slide" Target="/ppt/slides/slide6.xml" Id="Re5fd7ee0a7c241db" /><Relationship Type="http://schemas.openxmlformats.org/officeDocument/2006/relationships/slide" Target="/ppt/slides/slide7.xml" Id="Rfa6bd95faf8d4c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864ad4cb5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8cabc716d4470" /><Relationship Type="http://schemas.openxmlformats.org/officeDocument/2006/relationships/theme" Target="/ppt/slideMasters/theme/theme1.xml" Id="R43e5f4d0736448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8cabc716d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de14017af47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fa301753f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2895e9b3c4a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4a10947ff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925640dcf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59f7e207041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8c14c8a20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TVISTEIN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TVISTEIN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TVISTEIN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TVISTEIN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TVISTEIN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TVISTEIN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4 779 567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2 508 662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7 728 515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12 218 940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TVISTEIN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FOYN VILLUM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TVISTEIN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Villum, Madserud allé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43 86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988 551 724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TVISTEIN AS</a:t>
            </a:r>
          </a:p>
        </p:txBody>
      </p:sp>
    </p:spTree>
  </p:cSld>
  <p:clrMapOvr>
    <a:masterClrMapping xmlns:a="http://schemas.openxmlformats.org/drawingml/2006/main"/>
  </p:clrMapOvr>
</p:sld>
</file>