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c9005f672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11ff9ed1f430a"/>
  </p:sldMasterIdLst>
  <p:sldIdLst>
    <p:sldId xmlns:r="http://schemas.openxmlformats.org/officeDocument/2006/relationships" id="256" r:id="R4c704c45e4e64361"/>
    <p:sldId xmlns:r="http://schemas.openxmlformats.org/officeDocument/2006/relationships" id="257" r:id="R0e6ace218aa945b6"/>
    <p:sldId xmlns:r="http://schemas.openxmlformats.org/officeDocument/2006/relationships" id="258" r:id="R4f3bced4ea0d4523"/>
    <p:sldId xmlns:r="http://schemas.openxmlformats.org/officeDocument/2006/relationships" id="259" r:id="Rcfdaa990bca04f63"/>
    <p:sldId xmlns:r="http://schemas.openxmlformats.org/officeDocument/2006/relationships" id="260" r:id="Raaf640bc736647dd"/>
    <p:sldId xmlns:r="http://schemas.openxmlformats.org/officeDocument/2006/relationships" id="261" r:id="R49281725b4464b41"/>
    <p:sldId xmlns:r="http://schemas.openxmlformats.org/officeDocument/2006/relationships" id="262" r:id="R34d69d532b04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11ff9ed1f430a" /><Relationship Type="http://schemas.openxmlformats.org/officeDocument/2006/relationships/slide" Target="/ppt/slides/slide1.xml" Id="R4c704c45e4e64361" /><Relationship Type="http://schemas.openxmlformats.org/officeDocument/2006/relationships/slide" Target="/ppt/slides/slide2.xml" Id="R0e6ace218aa945b6" /><Relationship Type="http://schemas.openxmlformats.org/officeDocument/2006/relationships/slide" Target="/ppt/slides/slide3.xml" Id="R4f3bced4ea0d4523" /><Relationship Type="http://schemas.openxmlformats.org/officeDocument/2006/relationships/slide" Target="/ppt/slides/slide4.xml" Id="Rcfdaa990bca04f63" /><Relationship Type="http://schemas.openxmlformats.org/officeDocument/2006/relationships/slide" Target="/ppt/slides/slide5.xml" Id="Raaf640bc736647dd" /><Relationship Type="http://schemas.openxmlformats.org/officeDocument/2006/relationships/slide" Target="/ppt/slides/slide6.xml" Id="R49281725b4464b41" /><Relationship Type="http://schemas.openxmlformats.org/officeDocument/2006/relationships/slide" Target="/ppt/slides/slide7.xml" Id="R34d69d532b04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a8be6600e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1f2da615a4b21" /><Relationship Type="http://schemas.openxmlformats.org/officeDocument/2006/relationships/theme" Target="/ppt/slideMasters/theme/theme1.xml" Id="R71d450f0e017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1f2da615a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391171f9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616a7f93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e84196a5241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c15ea2ea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463b23de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73ff75a8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e88b4112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BJERVA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9 552 220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99 872 543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100 160 356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BJERVA HOLDING LTD.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Tananger Ring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988 561 231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BJERVA AS</a:t>
            </a:r>
          </a:p>
        </p:txBody>
      </p:sp>
    </p:spTree>
  </p:cSld>
  <p:clrMapOvr>
    <a:masterClrMapping xmlns:a="http://schemas.openxmlformats.org/drawingml/2006/main"/>
  </p:clrMapOvr>
</p:sld>
</file>