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def958522d94f9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d161244e2f24ad7"/>
  </p:sldMasterIdLst>
  <p:sldIdLst>
    <p:sldId xmlns:r="http://schemas.openxmlformats.org/officeDocument/2006/relationships" id="256" r:id="R5d55afd7f9854ce0"/>
    <p:sldId xmlns:r="http://schemas.openxmlformats.org/officeDocument/2006/relationships" id="257" r:id="R6ebf2163dbd643d8"/>
    <p:sldId xmlns:r="http://schemas.openxmlformats.org/officeDocument/2006/relationships" id="258" r:id="R64797102007545bb"/>
    <p:sldId xmlns:r="http://schemas.openxmlformats.org/officeDocument/2006/relationships" id="259" r:id="R71e4b8a522fe4a5f"/>
    <p:sldId xmlns:r="http://schemas.openxmlformats.org/officeDocument/2006/relationships" id="260" r:id="R7ae9e35bb1ee4777"/>
    <p:sldId xmlns:r="http://schemas.openxmlformats.org/officeDocument/2006/relationships" id="261" r:id="R03a8d31d7bd34473"/>
    <p:sldId xmlns:r="http://schemas.openxmlformats.org/officeDocument/2006/relationships" id="262" r:id="R1016f5cecf214d6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161244e2f24ad7" /><Relationship Type="http://schemas.openxmlformats.org/officeDocument/2006/relationships/slide" Target="/ppt/slides/slide1.xml" Id="R5d55afd7f9854ce0" /><Relationship Type="http://schemas.openxmlformats.org/officeDocument/2006/relationships/slide" Target="/ppt/slides/slide2.xml" Id="R6ebf2163dbd643d8" /><Relationship Type="http://schemas.openxmlformats.org/officeDocument/2006/relationships/slide" Target="/ppt/slides/slide3.xml" Id="R64797102007545bb" /><Relationship Type="http://schemas.openxmlformats.org/officeDocument/2006/relationships/slide" Target="/ppt/slides/slide4.xml" Id="R71e4b8a522fe4a5f" /><Relationship Type="http://schemas.openxmlformats.org/officeDocument/2006/relationships/slide" Target="/ppt/slides/slide5.xml" Id="R7ae9e35bb1ee4777" /><Relationship Type="http://schemas.openxmlformats.org/officeDocument/2006/relationships/slide" Target="/ppt/slides/slide6.xml" Id="R03a8d31d7bd34473" /><Relationship Type="http://schemas.openxmlformats.org/officeDocument/2006/relationships/slide" Target="/ppt/slides/slide7.xml" Id="R1016f5cecf214d6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c6ea6d75044b0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af805e8580426c" /><Relationship Type="http://schemas.openxmlformats.org/officeDocument/2006/relationships/theme" Target="/ppt/slideMasters/theme/theme1.xml" Id="R027658df05f84d2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aaf805e8580426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e477d3f809454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cb009a4e324be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c029b4c94c4f9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972de6410b4ac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a44ebc6e9545a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f7ccf1e3274b2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c5766abea049d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PROPRIETÆR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PROPRIETÆR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PROPRIETÆR AS ble etablert [år] og holder til i Nesbru.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PROPRIETÆR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PROPRIETÆR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PROPRIETÆR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508 200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361 834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2 536 658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26 995 067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30 209 142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PROPRIETÆR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PETER HENRIK SVARSTAD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PROPRIETÆR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Trollnes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1394 Nesbru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66 98 03 04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ph.svarstad@bluezone.no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988 572 748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PROPRIETÆR AS</a:t>
            </a:r>
          </a:p>
        </p:txBody>
      </p:sp>
    </p:spTree>
  </p:cSld>
  <p:clrMapOvr>
    <a:masterClrMapping xmlns:a="http://schemas.openxmlformats.org/drawingml/2006/main"/>
  </p:clrMapOvr>
</p:sld>
</file>