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0b382fbf1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8dc6c927848bb"/>
  </p:sldMasterIdLst>
  <p:sldIdLst>
    <p:sldId xmlns:r="http://schemas.openxmlformats.org/officeDocument/2006/relationships" id="256" r:id="R8ce39a6fe68547bc"/>
    <p:sldId xmlns:r="http://schemas.openxmlformats.org/officeDocument/2006/relationships" id="257" r:id="Rf93934b923b44440"/>
    <p:sldId xmlns:r="http://schemas.openxmlformats.org/officeDocument/2006/relationships" id="258" r:id="R1284776843a44fc9"/>
    <p:sldId xmlns:r="http://schemas.openxmlformats.org/officeDocument/2006/relationships" id="259" r:id="Re00a71fa7bc4472e"/>
    <p:sldId xmlns:r="http://schemas.openxmlformats.org/officeDocument/2006/relationships" id="260" r:id="R7cff1fa1e7584dfb"/>
    <p:sldId xmlns:r="http://schemas.openxmlformats.org/officeDocument/2006/relationships" id="261" r:id="Re4a01570854044fd"/>
    <p:sldId xmlns:r="http://schemas.openxmlformats.org/officeDocument/2006/relationships" id="262" r:id="Re0bf6b146cd4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8dc6c927848bb" /><Relationship Type="http://schemas.openxmlformats.org/officeDocument/2006/relationships/slide" Target="/ppt/slides/slide1.xml" Id="R8ce39a6fe68547bc" /><Relationship Type="http://schemas.openxmlformats.org/officeDocument/2006/relationships/slide" Target="/ppt/slides/slide2.xml" Id="Rf93934b923b44440" /><Relationship Type="http://schemas.openxmlformats.org/officeDocument/2006/relationships/slide" Target="/ppt/slides/slide3.xml" Id="R1284776843a44fc9" /><Relationship Type="http://schemas.openxmlformats.org/officeDocument/2006/relationships/slide" Target="/ppt/slides/slide4.xml" Id="Re00a71fa7bc4472e" /><Relationship Type="http://schemas.openxmlformats.org/officeDocument/2006/relationships/slide" Target="/ppt/slides/slide5.xml" Id="R7cff1fa1e7584dfb" /><Relationship Type="http://schemas.openxmlformats.org/officeDocument/2006/relationships/slide" Target="/ppt/slides/slide6.xml" Id="Re4a01570854044fd" /><Relationship Type="http://schemas.openxmlformats.org/officeDocument/2006/relationships/slide" Target="/ppt/slides/slide7.xml" Id="Re0bf6b146cd4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8d74a6e4e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06c1f89c425f" /><Relationship Type="http://schemas.openxmlformats.org/officeDocument/2006/relationships/theme" Target="/ppt/slideMasters/theme/theme1.xml" Id="R9f63b2286597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7806c1f89c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aebb5f9b8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cdbe0e51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fb9186c1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035fec84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a7d12a7c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14dc7a37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4f20bf6a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KELMER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10 374 953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7 620 532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10 243 165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GRO-MERETHE UGLEM SØRENG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VALERIUS SØRENG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Smørhusbakken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gro-merethe@kelmer.no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www.kelmer.no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KELMER AS</a:t>
            </a:r>
          </a:p>
        </p:txBody>
      </p:sp>
    </p:spTree>
  </p:cSld>
  <p:clrMapOvr>
    <a:masterClrMapping xmlns:a="http://schemas.openxmlformats.org/drawingml/2006/main"/>
  </p:clrMapOvr>
</p:sld>
</file>