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07ddcf837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297459764417a"/>
  </p:sldMasterIdLst>
  <p:sldIdLst>
    <p:sldId xmlns:r="http://schemas.openxmlformats.org/officeDocument/2006/relationships" id="256" r:id="R65b4fda1be794050"/>
    <p:sldId xmlns:r="http://schemas.openxmlformats.org/officeDocument/2006/relationships" id="257" r:id="R212ed48fecbc4e04"/>
    <p:sldId xmlns:r="http://schemas.openxmlformats.org/officeDocument/2006/relationships" id="258" r:id="R54cf50dcfbdc44f6"/>
    <p:sldId xmlns:r="http://schemas.openxmlformats.org/officeDocument/2006/relationships" id="259" r:id="R0bf370536cef4181"/>
    <p:sldId xmlns:r="http://schemas.openxmlformats.org/officeDocument/2006/relationships" id="260" r:id="R05cb8d969b664adb"/>
    <p:sldId xmlns:r="http://schemas.openxmlformats.org/officeDocument/2006/relationships" id="261" r:id="R8b818b48b4434660"/>
    <p:sldId xmlns:r="http://schemas.openxmlformats.org/officeDocument/2006/relationships" id="262" r:id="Rf1db8464cba840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297459764417a" /><Relationship Type="http://schemas.openxmlformats.org/officeDocument/2006/relationships/slide" Target="/ppt/slides/slide1.xml" Id="R65b4fda1be794050" /><Relationship Type="http://schemas.openxmlformats.org/officeDocument/2006/relationships/slide" Target="/ppt/slides/slide2.xml" Id="R212ed48fecbc4e04" /><Relationship Type="http://schemas.openxmlformats.org/officeDocument/2006/relationships/slide" Target="/ppt/slides/slide3.xml" Id="R54cf50dcfbdc44f6" /><Relationship Type="http://schemas.openxmlformats.org/officeDocument/2006/relationships/slide" Target="/ppt/slides/slide4.xml" Id="R0bf370536cef4181" /><Relationship Type="http://schemas.openxmlformats.org/officeDocument/2006/relationships/slide" Target="/ppt/slides/slide5.xml" Id="R05cb8d969b664adb" /><Relationship Type="http://schemas.openxmlformats.org/officeDocument/2006/relationships/slide" Target="/ppt/slides/slide6.xml" Id="R8b818b48b4434660" /><Relationship Type="http://schemas.openxmlformats.org/officeDocument/2006/relationships/slide" Target="/ppt/slides/slide7.xml" Id="Rf1db8464cba840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060874f0740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46d94178c4161" /><Relationship Type="http://schemas.openxmlformats.org/officeDocument/2006/relationships/theme" Target="/ppt/slideMasters/theme/theme1.xml" Id="Rb917c63b11cd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46d94178c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1b9d41541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0684bc168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b7b660671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162bfbca2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4552d2a1b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4e26ddb3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a822529e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TELDAR PAPER INC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TELDAR PAPER INC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35 856 539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39 312 306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STRØM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988 576 948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