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5acea80de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f04261e8148b9"/>
  </p:sldMasterIdLst>
  <p:sldIdLst>
    <p:sldId xmlns:r="http://schemas.openxmlformats.org/officeDocument/2006/relationships" id="256" r:id="Rc3ee5238db2c4788"/>
    <p:sldId xmlns:r="http://schemas.openxmlformats.org/officeDocument/2006/relationships" id="257" r:id="Ra6dc84c51967483c"/>
    <p:sldId xmlns:r="http://schemas.openxmlformats.org/officeDocument/2006/relationships" id="258" r:id="R10a7b125396e4f74"/>
    <p:sldId xmlns:r="http://schemas.openxmlformats.org/officeDocument/2006/relationships" id="259" r:id="R73943ffad9bc461d"/>
    <p:sldId xmlns:r="http://schemas.openxmlformats.org/officeDocument/2006/relationships" id="260" r:id="R80d4ea10acd846ec"/>
    <p:sldId xmlns:r="http://schemas.openxmlformats.org/officeDocument/2006/relationships" id="261" r:id="R8100e5a15a814815"/>
    <p:sldId xmlns:r="http://schemas.openxmlformats.org/officeDocument/2006/relationships" id="262" r:id="Rde42e0cf470a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f04261e8148b9" /><Relationship Type="http://schemas.openxmlformats.org/officeDocument/2006/relationships/slide" Target="/ppt/slides/slide1.xml" Id="Rc3ee5238db2c4788" /><Relationship Type="http://schemas.openxmlformats.org/officeDocument/2006/relationships/slide" Target="/ppt/slides/slide2.xml" Id="Ra6dc84c51967483c" /><Relationship Type="http://schemas.openxmlformats.org/officeDocument/2006/relationships/slide" Target="/ppt/slides/slide3.xml" Id="R10a7b125396e4f74" /><Relationship Type="http://schemas.openxmlformats.org/officeDocument/2006/relationships/slide" Target="/ppt/slides/slide4.xml" Id="R73943ffad9bc461d" /><Relationship Type="http://schemas.openxmlformats.org/officeDocument/2006/relationships/slide" Target="/ppt/slides/slide5.xml" Id="R80d4ea10acd846ec" /><Relationship Type="http://schemas.openxmlformats.org/officeDocument/2006/relationships/slide" Target="/ppt/slides/slide6.xml" Id="R8100e5a15a814815" /><Relationship Type="http://schemas.openxmlformats.org/officeDocument/2006/relationships/slide" Target="/ppt/slides/slide7.xml" Id="Rde42e0cf470a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f716d246e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168760fc4518" /><Relationship Type="http://schemas.openxmlformats.org/officeDocument/2006/relationships/theme" Target="/ppt/slideMasters/theme/theme1.xml" Id="Rfb10a68e47c3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3168760fc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389667b09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4bbaee0e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70f928644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27101756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1deb1019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db6d45de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fd86462e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